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 id="2147484922" r:id="rId5"/>
    <p:sldMasterId id="2147484973" r:id="rId6"/>
  </p:sldMasterIdLst>
  <p:notesMasterIdLst>
    <p:notesMasterId r:id="rId19"/>
  </p:notesMasterIdLst>
  <p:handoutMasterIdLst>
    <p:handoutMasterId r:id="rId20"/>
  </p:handoutMasterIdLst>
  <p:sldIdLst>
    <p:sldId id="2147479725" r:id="rId7"/>
    <p:sldId id="2147479726" r:id="rId8"/>
    <p:sldId id="2147479731" r:id="rId9"/>
    <p:sldId id="2147479727" r:id="rId10"/>
    <p:sldId id="2147479728" r:id="rId11"/>
    <p:sldId id="2147479729" r:id="rId12"/>
    <p:sldId id="2123258937" r:id="rId13"/>
    <p:sldId id="2147479702" r:id="rId14"/>
    <p:sldId id="2147479730" r:id="rId15"/>
    <p:sldId id="2076138419" r:id="rId16"/>
    <p:sldId id="2076138420" r:id="rId17"/>
    <p:sldId id="2123258938"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ayout guidelines" id="{941C7F60-5DF7-4680-85F2-7A23D5EF8143}">
          <p14:sldIdLst>
            <p14:sldId id="2147479725"/>
            <p14:sldId id="2147479726"/>
            <p14:sldId id="2147479731"/>
            <p14:sldId id="2147479727"/>
            <p14:sldId id="2147479728"/>
            <p14:sldId id="2147479729"/>
            <p14:sldId id="2123258937"/>
            <p14:sldId id="2147479702"/>
            <p14:sldId id="2147479730"/>
            <p14:sldId id="2076138419"/>
            <p14:sldId id="2076138420"/>
            <p14:sldId id="2123258938"/>
          </p14:sldIdLst>
        </p14:section>
      </p14:sectionLst>
    </p:ex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87FD0D05-1B6C-B9DD-05F5-5BAF8705D900}" name="Ron Sasaki" initials="RS" userId="S::rsasaki@microsoft.com::d50e61ca-c12c-4489-bcc9-f00936fa5f6e" providerId="AD"/>
  <p188:author id="{999BBDA0-6DD0-1FC2-4156-10230AF06B33}" name="heidi@mindseyepdx.com" initials="h" userId="S::heidi@mindseyepdx.com::a1bc4856-633f-4b84-8338-4fab10310c7a" providerId="AD"/>
  <p188:author id="{2D7C0DE9-CAB2-3D67-0CB7-665236291F0D}" name="Heidi Laverty" initials="HL" userId="7f49b1eb0f3d1083"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6DF"/>
    <a:srgbClr val="EDEBE7"/>
    <a:srgbClr val="000000"/>
    <a:srgbClr val="8DC8E8"/>
    <a:srgbClr val="D4D4D4"/>
    <a:srgbClr val="C73ECC"/>
    <a:srgbClr val="EEEEEE"/>
    <a:srgbClr val="E8E8E8"/>
    <a:srgbClr val="FB5A65"/>
    <a:srgbClr val="CD9B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0D638B-7541-4594-9AF7-75BDB0BDCEFC}" v="9" dt="2025-08-07T18:38:46.3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409" autoAdjust="0"/>
  </p:normalViewPr>
  <p:slideViewPr>
    <p:cSldViewPr snapToGrid="0">
      <p:cViewPr varScale="1">
        <p:scale>
          <a:sx n="99" d="100"/>
          <a:sy n="99" d="100"/>
        </p:scale>
        <p:origin x="912" y="306"/>
      </p:cViewPr>
      <p:guideLst>
        <p:guide pos="4200"/>
        <p:guide orient="horz" pos="2160"/>
        <p:guide pos="584"/>
        <p:guide pos="3840"/>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F66B00-6144-45ED-BFDB-3936850BDA03}" type="datetime8">
              <a:rPr lang="en-US" smtClean="0">
                <a:latin typeface="Segoe UI" pitchFamily="34" charset="0"/>
              </a:rPr>
              <a:t>8/7/2025 8:30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486BA7-839C-4D2B-BD52-EF0BBA8433FD}" type="datetime8">
              <a:rPr lang="en-US" smtClean="0"/>
              <a:t>8/7/2025 9:38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DC643-A1EE-5913-B85C-9274564C6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0FF4D9-7D32-1ABD-E4B2-F562785EF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CD3741-A3F3-9FA7-D66A-6B6A500AA35E}"/>
              </a:ext>
            </a:extLst>
          </p:cNvPr>
          <p:cNvSpPr>
            <a:spLocks noGrp="1"/>
          </p:cNvSpPr>
          <p:nvPr>
            <p:ph type="body" idx="1"/>
          </p:nvPr>
        </p:nvSpPr>
        <p:spPr/>
        <p:txBody>
          <a:bodyPr/>
          <a:lstStyle/>
          <a:p>
            <a:endParaRPr lang="en-US"/>
          </a:p>
        </p:txBody>
      </p:sp>
      <p:sp>
        <p:nvSpPr>
          <p:cNvPr id="7" name="Slide Number Placeholder 6">
            <a:extLst>
              <a:ext uri="{FF2B5EF4-FFF2-40B4-BE49-F238E27FC236}">
                <a16:creationId xmlns:a16="http://schemas.microsoft.com/office/drawing/2014/main" id="{55B5EE6A-8900-80F0-15FD-0D9EA17F1D37}"/>
              </a:ext>
            </a:extLst>
          </p:cNvPr>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a:solidFill>
                <a:prstClr val="black"/>
              </a:solidFill>
            </a:endParaRPr>
          </a:p>
        </p:txBody>
      </p:sp>
      <p:sp>
        <p:nvSpPr>
          <p:cNvPr id="11" name="Date Placeholder 10">
            <a:extLst>
              <a:ext uri="{FF2B5EF4-FFF2-40B4-BE49-F238E27FC236}">
                <a16:creationId xmlns:a16="http://schemas.microsoft.com/office/drawing/2014/main" id="{F724A9DF-74F4-73AF-2C84-0FB5BE1739E4}"/>
              </a:ext>
            </a:extLst>
          </p:cNvPr>
          <p:cNvSpPr>
            <a:spLocks noGrp="1"/>
          </p:cNvSpPr>
          <p:nvPr>
            <p:ph type="dt" idx="14"/>
          </p:nvPr>
        </p:nvSpPr>
        <p:spPr/>
        <p:txBody>
          <a:bodyPr/>
          <a:lstStyle/>
          <a:p>
            <a:fld id="{6129B88E-54C7-4F9D-ACBE-ED76D6B9019A}" type="datetime8">
              <a:rPr lang="en-US" smtClean="0"/>
              <a:t>8/7/2025 9:38 AM</a:t>
            </a:fld>
            <a:endParaRPr lang="en-US"/>
          </a:p>
        </p:txBody>
      </p:sp>
      <p:sp>
        <p:nvSpPr>
          <p:cNvPr id="13" name="Header Placeholder 12">
            <a:extLst>
              <a:ext uri="{FF2B5EF4-FFF2-40B4-BE49-F238E27FC236}">
                <a16:creationId xmlns:a16="http://schemas.microsoft.com/office/drawing/2014/main" id="{768CB159-E789-F0F9-11C1-F9F7CA8E80C3}"/>
              </a:ext>
            </a:extLst>
          </p:cNvPr>
          <p:cNvSpPr>
            <a:spLocks noGrp="1"/>
          </p:cNvSpPr>
          <p:nvPr>
            <p:ph type="hdr" sz="quarter" idx="16"/>
          </p:nvPr>
        </p:nvSpPr>
        <p:spPr/>
        <p:txBody>
          <a:bodyPr/>
          <a:lstStyle/>
          <a:p>
            <a:endParaRPr lang="en-US"/>
          </a:p>
        </p:txBody>
      </p:sp>
      <p:sp>
        <p:nvSpPr>
          <p:cNvPr id="4" name="Footer Placeholder 3">
            <a:extLst>
              <a:ext uri="{FF2B5EF4-FFF2-40B4-BE49-F238E27FC236}">
                <a16:creationId xmlns:a16="http://schemas.microsoft.com/office/drawing/2014/main" id="{E07246CC-3DB1-C576-9CCD-AB3FB3EF9442}"/>
              </a:ext>
            </a:extLst>
          </p:cNvPr>
          <p:cNvSpPr>
            <a:spLocks noGrp="1"/>
          </p:cNvSpPr>
          <p:nvPr>
            <p:ph type="ftr" sz="quarter" idx="17"/>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72350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370DA-9FC4-3AC0-E452-9A985595B7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DE0EB1-2D6A-4113-AAA0-8D0D04C252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F8A04-57B2-840D-FA16-152A43A05DA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74ADA01-8C8E-318D-D78B-E0138FCEAD70}"/>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2FCC51DB-7F98-5A71-6579-C9B5562B552C}"/>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CFB8AB-80B8-E2B1-A6FE-13274E3B75C8}"/>
              </a:ext>
            </a:extLst>
          </p:cNvPr>
          <p:cNvSpPr>
            <a:spLocks noGrp="1"/>
          </p:cNvSpPr>
          <p:nvPr>
            <p:ph type="dt" idx="12"/>
          </p:nvPr>
        </p:nvSpPr>
        <p:spPr/>
        <p:txBody>
          <a:bodyPr/>
          <a:lstStyle/>
          <a:p>
            <a:fld id="{D8A2B916-7B9C-4D9B-A76A-6174C742C9B1}" type="datetime8">
              <a:rPr lang="en-US" smtClean="0"/>
              <a:t>8/7/2025 9:38 AM</a:t>
            </a:fld>
            <a:endParaRPr lang="en-US"/>
          </a:p>
        </p:txBody>
      </p:sp>
      <p:sp>
        <p:nvSpPr>
          <p:cNvPr id="7" name="Slide Number Placeholder 6">
            <a:extLst>
              <a:ext uri="{FF2B5EF4-FFF2-40B4-BE49-F238E27FC236}">
                <a16:creationId xmlns:a16="http://schemas.microsoft.com/office/drawing/2014/main" id="{5AE1A7C3-035B-887A-4993-FBF53DB9AAFF}"/>
              </a:ext>
            </a:extLst>
          </p:cNvPr>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094479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53CB5B1-3D40-4389-814A-A3E0AEC8E2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9:38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084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53CB5B1-3D40-4389-814A-A3E0AEC8E2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9:38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214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8/7/2025 9:39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32969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5163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6.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6.jpeg"/><Relationship Id="rId4" Type="http://schemas.openxmlformats.org/officeDocument/2006/relationships/image" Target="../media/image25.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19.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19.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19.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13474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1758894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521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01323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1026" name="Picture 2" descr="A black triangle on a white background&#10;&#10;Description automatically generated">
            <a:extLst>
              <a:ext uri="{FF2B5EF4-FFF2-40B4-BE49-F238E27FC236}">
                <a16:creationId xmlns:a16="http://schemas.microsoft.com/office/drawing/2014/main" id="{D34FB095-B792-8E28-D887-870C3ECB52A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11892" y="6232204"/>
            <a:ext cx="287452" cy="45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253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38779229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Click to edit Master text styles</a:t>
            </a:r>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989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4498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938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860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866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wo Column Content with Subheads 2">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1" y="1992313"/>
            <a:ext cx="3690937" cy="220510"/>
          </a:xfrm>
          <a:prstGeom prst="rect">
            <a:avLst/>
          </a:prstGeom>
        </p:spPr>
        <p:txBody>
          <a:bodyPr lIns="0" tIns="0" rIns="0" bIns="0"/>
          <a:lstStyle>
            <a:lvl1pPr marL="0" indent="0">
              <a:lnSpc>
                <a:spcPts val="1800"/>
              </a:lnSpc>
              <a:spcBef>
                <a:spcPts val="0"/>
              </a:spcBef>
              <a:spcAft>
                <a:spcPts val="600"/>
              </a:spcAft>
              <a:buFont typeface="Arial" panose="020B0604020202020204" pitchFamily="34" charset="0"/>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514562" y="1992313"/>
            <a:ext cx="3690937" cy="220510"/>
          </a:xfrm>
          <a:prstGeom prst="rect">
            <a:avLst/>
          </a:prstGeom>
        </p:spPr>
        <p:txBody>
          <a:bodyPr lIns="0" tIns="0" rIns="0" bIns="0"/>
          <a:lstStyle>
            <a:lvl1pPr marL="0" indent="0">
              <a:lnSpc>
                <a:spcPts val="1800"/>
              </a:lnSpc>
              <a:spcBef>
                <a:spcPts val="0"/>
              </a:spcBef>
              <a:spcAft>
                <a:spcPts val="600"/>
              </a:spcAft>
              <a:buFont typeface="Arial" panose="020B0604020202020204" pitchFamily="34" charset="0"/>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199" y="2300087"/>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514562" y="2300087"/>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1472976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79176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2346792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3156714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377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38240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29514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0288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1452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1958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204749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30786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507680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5995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20885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75014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07287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095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15920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172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3711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76017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68854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41128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72290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540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721669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9069147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75950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55697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35200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7624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73487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34221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47725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736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84126602"/>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820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327939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36312580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44443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2988" userDrawn="1">
          <p15:clr>
            <a:srgbClr val="FBAE40"/>
          </p15:clr>
        </p15:guide>
        <p15:guide id="42" pos="5352" userDrawn="1">
          <p15:clr>
            <a:srgbClr val="FBAE40"/>
          </p15:clr>
        </p15:guide>
        <p15:guide id="43" orient="horz" pos="1085"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258680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1156783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9175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9321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827088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30225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42137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69084658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99332605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1658430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53924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98234277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2201863"/>
            <a:ext cx="11025188" cy="4067176"/>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68783426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70857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45950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4224302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5764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75664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7936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63608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36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50327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3931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437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543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897390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2775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43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7401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80857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358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44423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7981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32611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userDrawn="1">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640198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 r="15210"/>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424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99355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35890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08408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userDrawn="1">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2655139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784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9052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3595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4130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guide id="40"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24357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145929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1C4BDD7D-AB67-C540-A18F-6434E586C37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91634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LearningPath2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Overview slide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4" name="Graphic 3">
            <a:extLst>
              <a:ext uri="{FF2B5EF4-FFF2-40B4-BE49-F238E27FC236}">
                <a16:creationId xmlns:a16="http://schemas.microsoft.com/office/drawing/2014/main" id="{7DE894E4-791C-907F-1385-BF33ADCFFE2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254001" y="3356481"/>
            <a:ext cx="12192001" cy="3753088"/>
          </a:xfrm>
          <a:prstGeom prst="rect">
            <a:avLst/>
          </a:prstGeom>
        </p:spPr>
      </p:pic>
      <p:pic>
        <p:nvPicPr>
          <p:cNvPr id="5" name="Graphic 4">
            <a:extLst>
              <a:ext uri="{FF2B5EF4-FFF2-40B4-BE49-F238E27FC236}">
                <a16:creationId xmlns:a16="http://schemas.microsoft.com/office/drawing/2014/main" id="{C3A8011E-6FB1-963A-37DF-9D4DF33D553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254000" y="2058772"/>
            <a:ext cx="12192001" cy="3753088"/>
          </a:xfrm>
          <a:prstGeom prst="rect">
            <a:avLst/>
          </a:prstGeom>
        </p:spPr>
      </p:pic>
    </p:spTree>
    <p:extLst>
      <p:ext uri="{BB962C8B-B14F-4D97-AF65-F5344CB8AC3E}">
        <p14:creationId xmlns:p14="http://schemas.microsoft.com/office/powerpoint/2010/main" val="15885270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7064">
          <p15:clr>
            <a:srgbClr val="FBAE40"/>
          </p15:clr>
        </p15:guide>
        <p15:guide id="41" orient="horz" pos="363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3147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56032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50571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48282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748166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202237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971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765439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96520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23263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5224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588654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56439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6508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1510468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547165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035585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686756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35891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277447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436217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775346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776064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14910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69942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8605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999AE8AC-4BD3-270C-095A-CBDB57EBDCA9}"/>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42229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94056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8BE8869C-5952-747A-C0D5-069DD40B240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187353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Footer Placeholder 10">
            <a:extLst>
              <a:ext uri="{FF2B5EF4-FFF2-40B4-BE49-F238E27FC236}">
                <a16:creationId xmlns:a16="http://schemas.microsoft.com/office/drawing/2014/main" id="{59C58CD9-BE7F-91A5-A489-7701C46FA8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344209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1878574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75333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 r="15210"/>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33135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5891128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538038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857223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8437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488895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1872241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6707860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4556220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96756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860271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839624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87226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48402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12442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04405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264780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4249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8" name="Footer Placeholder 10">
            <a:extLst>
              <a:ext uri="{FF2B5EF4-FFF2-40B4-BE49-F238E27FC236}">
                <a16:creationId xmlns:a16="http://schemas.microsoft.com/office/drawing/2014/main" id="{03F58DC3-B4E8-1391-2AF6-4FE989430E6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714297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3576115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1996189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65899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90072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0607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3631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120714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1832841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slideLayout" Target="../slideLayouts/slideLayout91.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theme" Target="../theme/theme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slideLayout" Target="../slideLayouts/slideLayout92.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slideLayout" Target="../slideLayouts/slideLayout90.xml"/><Relationship Id="rId20" Type="http://schemas.openxmlformats.org/officeDocument/2006/relationships/slideLayout" Target="../slideLayouts/slideLayout64.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8.xml"/><Relationship Id="rId21" Type="http://schemas.openxmlformats.org/officeDocument/2006/relationships/slideLayout" Target="../slideLayouts/slideLayout113.xml"/><Relationship Id="rId42" Type="http://schemas.openxmlformats.org/officeDocument/2006/relationships/slideLayout" Target="../slideLayouts/slideLayout134.xml"/><Relationship Id="rId47" Type="http://schemas.openxmlformats.org/officeDocument/2006/relationships/slideLayout" Target="../slideLayouts/slideLayout139.xml"/><Relationship Id="rId63" Type="http://schemas.openxmlformats.org/officeDocument/2006/relationships/slideLayout" Target="../slideLayouts/slideLayout155.xml"/><Relationship Id="rId68" Type="http://schemas.openxmlformats.org/officeDocument/2006/relationships/slideLayout" Target="../slideLayouts/slideLayout160.xml"/><Relationship Id="rId84" Type="http://schemas.openxmlformats.org/officeDocument/2006/relationships/slideLayout" Target="../slideLayouts/slideLayout176.xml"/><Relationship Id="rId16" Type="http://schemas.openxmlformats.org/officeDocument/2006/relationships/slideLayout" Target="../slideLayouts/slideLayout108.xml"/><Relationship Id="rId11" Type="http://schemas.openxmlformats.org/officeDocument/2006/relationships/slideLayout" Target="../slideLayouts/slideLayout103.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53" Type="http://schemas.openxmlformats.org/officeDocument/2006/relationships/slideLayout" Target="../slideLayouts/slideLayout145.xml"/><Relationship Id="rId58" Type="http://schemas.openxmlformats.org/officeDocument/2006/relationships/slideLayout" Target="../slideLayouts/slideLayout150.xml"/><Relationship Id="rId74" Type="http://schemas.openxmlformats.org/officeDocument/2006/relationships/slideLayout" Target="../slideLayouts/slideLayout166.xml"/><Relationship Id="rId79" Type="http://schemas.openxmlformats.org/officeDocument/2006/relationships/slideLayout" Target="../slideLayouts/slideLayout171.xml"/><Relationship Id="rId5" Type="http://schemas.openxmlformats.org/officeDocument/2006/relationships/slideLayout" Target="../slideLayouts/slideLayout97.xml"/><Relationship Id="rId19" Type="http://schemas.openxmlformats.org/officeDocument/2006/relationships/slideLayout" Target="../slideLayouts/slideLayout11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48" Type="http://schemas.openxmlformats.org/officeDocument/2006/relationships/slideLayout" Target="../slideLayouts/slideLayout140.xml"/><Relationship Id="rId56" Type="http://schemas.openxmlformats.org/officeDocument/2006/relationships/slideLayout" Target="../slideLayouts/slideLayout148.xml"/><Relationship Id="rId64" Type="http://schemas.openxmlformats.org/officeDocument/2006/relationships/slideLayout" Target="../slideLayouts/slideLayout156.xml"/><Relationship Id="rId69" Type="http://schemas.openxmlformats.org/officeDocument/2006/relationships/slideLayout" Target="../slideLayouts/slideLayout161.xml"/><Relationship Id="rId77" Type="http://schemas.openxmlformats.org/officeDocument/2006/relationships/slideLayout" Target="../slideLayouts/slideLayout169.xml"/><Relationship Id="rId8" Type="http://schemas.openxmlformats.org/officeDocument/2006/relationships/slideLayout" Target="../slideLayouts/slideLayout100.xml"/><Relationship Id="rId51" Type="http://schemas.openxmlformats.org/officeDocument/2006/relationships/slideLayout" Target="../slideLayouts/slideLayout143.xml"/><Relationship Id="rId72" Type="http://schemas.openxmlformats.org/officeDocument/2006/relationships/slideLayout" Target="../slideLayouts/slideLayout164.xml"/><Relationship Id="rId80" Type="http://schemas.openxmlformats.org/officeDocument/2006/relationships/slideLayout" Target="../slideLayouts/slideLayout172.xml"/><Relationship Id="rId85" Type="http://schemas.openxmlformats.org/officeDocument/2006/relationships/theme" Target="../theme/theme3.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59" Type="http://schemas.openxmlformats.org/officeDocument/2006/relationships/slideLayout" Target="../slideLayouts/slideLayout151.xml"/><Relationship Id="rId67" Type="http://schemas.openxmlformats.org/officeDocument/2006/relationships/slideLayout" Target="../slideLayouts/slideLayout159.xml"/><Relationship Id="rId20" Type="http://schemas.openxmlformats.org/officeDocument/2006/relationships/slideLayout" Target="../slideLayouts/slideLayout112.xml"/><Relationship Id="rId41" Type="http://schemas.openxmlformats.org/officeDocument/2006/relationships/slideLayout" Target="../slideLayouts/slideLayout133.xml"/><Relationship Id="rId54" Type="http://schemas.openxmlformats.org/officeDocument/2006/relationships/slideLayout" Target="../slideLayouts/slideLayout146.xml"/><Relationship Id="rId62" Type="http://schemas.openxmlformats.org/officeDocument/2006/relationships/slideLayout" Target="../slideLayouts/slideLayout154.xml"/><Relationship Id="rId70" Type="http://schemas.openxmlformats.org/officeDocument/2006/relationships/slideLayout" Target="../slideLayouts/slideLayout162.xml"/><Relationship Id="rId75" Type="http://schemas.openxmlformats.org/officeDocument/2006/relationships/slideLayout" Target="../slideLayouts/slideLayout167.xml"/><Relationship Id="rId83" Type="http://schemas.openxmlformats.org/officeDocument/2006/relationships/slideLayout" Target="../slideLayouts/slideLayout175.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49" Type="http://schemas.openxmlformats.org/officeDocument/2006/relationships/slideLayout" Target="../slideLayouts/slideLayout141.xml"/><Relationship Id="rId57" Type="http://schemas.openxmlformats.org/officeDocument/2006/relationships/slideLayout" Target="../slideLayouts/slideLayout149.xml"/><Relationship Id="rId10" Type="http://schemas.openxmlformats.org/officeDocument/2006/relationships/slideLayout" Target="../slideLayouts/slideLayout102.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52" Type="http://schemas.openxmlformats.org/officeDocument/2006/relationships/slideLayout" Target="../slideLayouts/slideLayout144.xml"/><Relationship Id="rId60" Type="http://schemas.openxmlformats.org/officeDocument/2006/relationships/slideLayout" Target="../slideLayouts/slideLayout152.xml"/><Relationship Id="rId65" Type="http://schemas.openxmlformats.org/officeDocument/2006/relationships/slideLayout" Target="../slideLayouts/slideLayout157.xml"/><Relationship Id="rId73" Type="http://schemas.openxmlformats.org/officeDocument/2006/relationships/slideLayout" Target="../slideLayouts/slideLayout165.xml"/><Relationship Id="rId78" Type="http://schemas.openxmlformats.org/officeDocument/2006/relationships/slideLayout" Target="../slideLayouts/slideLayout170.xml"/><Relationship Id="rId81" Type="http://schemas.openxmlformats.org/officeDocument/2006/relationships/slideLayout" Target="../slideLayouts/slideLayout17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9" Type="http://schemas.openxmlformats.org/officeDocument/2006/relationships/slideLayout" Target="../slideLayouts/slideLayout131.xml"/><Relationship Id="rId34" Type="http://schemas.openxmlformats.org/officeDocument/2006/relationships/slideLayout" Target="../slideLayouts/slideLayout126.xml"/><Relationship Id="rId50" Type="http://schemas.openxmlformats.org/officeDocument/2006/relationships/slideLayout" Target="../slideLayouts/slideLayout142.xml"/><Relationship Id="rId55" Type="http://schemas.openxmlformats.org/officeDocument/2006/relationships/slideLayout" Target="../slideLayouts/slideLayout147.xml"/><Relationship Id="rId76" Type="http://schemas.openxmlformats.org/officeDocument/2006/relationships/slideLayout" Target="../slideLayouts/slideLayout168.xml"/><Relationship Id="rId7" Type="http://schemas.openxmlformats.org/officeDocument/2006/relationships/slideLayout" Target="../slideLayouts/slideLayout99.xml"/><Relationship Id="rId71" Type="http://schemas.openxmlformats.org/officeDocument/2006/relationships/slideLayout" Target="../slideLayouts/slideLayout163.xml"/><Relationship Id="rId2" Type="http://schemas.openxmlformats.org/officeDocument/2006/relationships/slideLayout" Target="../slideLayouts/slideLayout94.xml"/><Relationship Id="rId29" Type="http://schemas.openxmlformats.org/officeDocument/2006/relationships/slideLayout" Target="../slideLayouts/slideLayout121.xml"/><Relationship Id="rId24" Type="http://schemas.openxmlformats.org/officeDocument/2006/relationships/slideLayout" Target="../slideLayouts/slideLayout116.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66" Type="http://schemas.openxmlformats.org/officeDocument/2006/relationships/slideLayout" Target="../slideLayouts/slideLayout158.xml"/><Relationship Id="rId61" Type="http://schemas.openxmlformats.org/officeDocument/2006/relationships/slideLayout" Target="../slideLayouts/slideLayout153.xml"/><Relationship Id="rId82"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0" r:id="rId1"/>
    <p:sldLayoutId id="2147484884" r:id="rId2"/>
    <p:sldLayoutId id="2147484845" r:id="rId3"/>
    <p:sldLayoutId id="2147484870" r:id="rId4"/>
    <p:sldLayoutId id="2147484872" r:id="rId5"/>
    <p:sldLayoutId id="2147484867" r:id="rId6"/>
    <p:sldLayoutId id="2147484839" r:id="rId7"/>
    <p:sldLayoutId id="2147484742" r:id="rId8"/>
    <p:sldLayoutId id="2147484910" r:id="rId9"/>
    <p:sldLayoutId id="2147484817" r:id="rId10"/>
    <p:sldLayoutId id="2147484741" r:id="rId11"/>
    <p:sldLayoutId id="2147484807" r:id="rId12"/>
    <p:sldLayoutId id="2147484753" r:id="rId13"/>
    <p:sldLayoutId id="2147484808" r:id="rId14"/>
    <p:sldLayoutId id="2147484912" r:id="rId15"/>
    <p:sldLayoutId id="2147484914" r:id="rId16"/>
    <p:sldLayoutId id="2147484917" r:id="rId17"/>
    <p:sldLayoutId id="2147484915" r:id="rId18"/>
    <p:sldLayoutId id="2147484873" r:id="rId19"/>
    <p:sldLayoutId id="2147484886" r:id="rId20"/>
    <p:sldLayoutId id="2147484885" r:id="rId21"/>
    <p:sldLayoutId id="2147484874" r:id="rId22"/>
    <p:sldLayoutId id="2147484745" r:id="rId23"/>
    <p:sldLayoutId id="2147484743" r:id="rId24"/>
    <p:sldLayoutId id="2147484749" r:id="rId25"/>
    <p:sldLayoutId id="2147484875" r:id="rId26"/>
    <p:sldLayoutId id="2147484840" r:id="rId27"/>
    <p:sldLayoutId id="2147484887" r:id="rId28"/>
    <p:sldLayoutId id="2147484909" r:id="rId29"/>
    <p:sldLayoutId id="2147484907" r:id="rId30"/>
    <p:sldLayoutId id="2147484911" r:id="rId31"/>
    <p:sldLayoutId id="2147484899" r:id="rId32"/>
    <p:sldLayoutId id="2147484903" r:id="rId33"/>
    <p:sldLayoutId id="2147484905" r:id="rId34"/>
    <p:sldLayoutId id="2147484900" r:id="rId35"/>
    <p:sldLayoutId id="2147484906" r:id="rId36"/>
    <p:sldLayoutId id="2147484821" r:id="rId37"/>
    <p:sldLayoutId id="2147484728" r:id="rId38"/>
    <p:sldLayoutId id="2147484859" r:id="rId39"/>
    <p:sldLayoutId id="2147484889" r:id="rId40"/>
    <p:sldLayoutId id="2147484894" r:id="rId41"/>
    <p:sldLayoutId id="2147484895" r:id="rId42"/>
    <p:sldLayoutId id="2147485059" r:id="rId43"/>
    <p:sldLayoutId id="2147485058" r:id="rId44"/>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9419682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4944" r:id="rId21"/>
    <p:sldLayoutId id="2147484945" r:id="rId22"/>
    <p:sldLayoutId id="2147484946" r:id="rId23"/>
    <p:sldLayoutId id="2147484947" r:id="rId24"/>
    <p:sldLayoutId id="2147484948" r:id="rId25"/>
    <p:sldLayoutId id="2147484949" r:id="rId26"/>
    <p:sldLayoutId id="2147484950" r:id="rId27"/>
    <p:sldLayoutId id="2147484951" r:id="rId28"/>
    <p:sldLayoutId id="2147484952" r:id="rId29"/>
    <p:sldLayoutId id="2147484953" r:id="rId30"/>
    <p:sldLayoutId id="2147484954" r:id="rId31"/>
    <p:sldLayoutId id="2147484955" r:id="rId32"/>
    <p:sldLayoutId id="2147484956" r:id="rId33"/>
    <p:sldLayoutId id="2147484957" r:id="rId34"/>
    <p:sldLayoutId id="2147484958" r:id="rId35"/>
    <p:sldLayoutId id="2147484959" r:id="rId36"/>
    <p:sldLayoutId id="2147484960" r:id="rId37"/>
    <p:sldLayoutId id="2147484961" r:id="rId38"/>
    <p:sldLayoutId id="2147484962" r:id="rId39"/>
    <p:sldLayoutId id="2147484963" r:id="rId40"/>
    <p:sldLayoutId id="2147484964" r:id="rId41"/>
    <p:sldLayoutId id="2147484965" r:id="rId42"/>
    <p:sldLayoutId id="2147484966" r:id="rId43"/>
    <p:sldLayoutId id="2147484967" r:id="rId44"/>
    <p:sldLayoutId id="2147484968" r:id="rId45"/>
    <p:sldLayoutId id="2147484970" r:id="rId46"/>
    <p:sldLayoutId id="2147484971" r:id="rId47"/>
    <p:sldLayoutId id="2147484972" r:id="rId48"/>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marL="2286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Second level</a:t>
            </a:r>
          </a:p>
          <a:p>
            <a:pPr marL="228600" marR="0" lvl="2"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Third level</a:t>
            </a:r>
          </a:p>
          <a:p>
            <a:pPr marL="228600" marR="0" lvl="3"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Fourth level</a:t>
            </a:r>
          </a:p>
          <a:p>
            <a:pPr marL="228600" marR="0" lvl="4"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bwMode="auto">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516608941"/>
      </p:ext>
    </p:extLst>
  </p:cSld>
  <p:clrMap bg1="lt1" tx1="dk1" bg2="lt2" tx2="dk2" accent1="accent1" accent2="accent2" accent3="accent3" accent4="accent4" accent5="accent5" accent6="accent6" hlink="hlink" folHlink="folHlink"/>
  <p:sldLayoutIdLst>
    <p:sldLayoutId id="2147484974" r:id="rId1"/>
    <p:sldLayoutId id="2147484975" r:id="rId2"/>
    <p:sldLayoutId id="2147484976" r:id="rId3"/>
    <p:sldLayoutId id="2147484977" r:id="rId4"/>
    <p:sldLayoutId id="2147484978" r:id="rId5"/>
    <p:sldLayoutId id="2147484979" r:id="rId6"/>
    <p:sldLayoutId id="2147484980" r:id="rId7"/>
    <p:sldLayoutId id="2147484981" r:id="rId8"/>
    <p:sldLayoutId id="2147484982" r:id="rId9"/>
    <p:sldLayoutId id="2147484983" r:id="rId10"/>
    <p:sldLayoutId id="2147484984" r:id="rId11"/>
    <p:sldLayoutId id="2147484985" r:id="rId12"/>
    <p:sldLayoutId id="2147484986" r:id="rId13"/>
    <p:sldLayoutId id="2147484987" r:id="rId14"/>
    <p:sldLayoutId id="2147484988" r:id="rId15"/>
    <p:sldLayoutId id="2147484989" r:id="rId16"/>
    <p:sldLayoutId id="2147484990" r:id="rId17"/>
    <p:sldLayoutId id="2147484991" r:id="rId18"/>
    <p:sldLayoutId id="2147484992" r:id="rId19"/>
    <p:sldLayoutId id="2147484993" r:id="rId20"/>
    <p:sldLayoutId id="2147484994" r:id="rId21"/>
    <p:sldLayoutId id="2147484995" r:id="rId22"/>
    <p:sldLayoutId id="2147484996" r:id="rId23"/>
    <p:sldLayoutId id="2147484997" r:id="rId24"/>
    <p:sldLayoutId id="2147484998" r:id="rId25"/>
    <p:sldLayoutId id="2147484999" r:id="rId26"/>
    <p:sldLayoutId id="2147485000" r:id="rId27"/>
    <p:sldLayoutId id="2147485001" r:id="rId28"/>
    <p:sldLayoutId id="2147485002" r:id="rId29"/>
    <p:sldLayoutId id="2147485003" r:id="rId30"/>
    <p:sldLayoutId id="2147485004" r:id="rId31"/>
    <p:sldLayoutId id="2147485005" r:id="rId32"/>
    <p:sldLayoutId id="2147485006" r:id="rId33"/>
    <p:sldLayoutId id="2147485007" r:id="rId34"/>
    <p:sldLayoutId id="2147485008" r:id="rId35"/>
    <p:sldLayoutId id="2147485009" r:id="rId36"/>
    <p:sldLayoutId id="2147485010" r:id="rId37"/>
    <p:sldLayoutId id="2147485011" r:id="rId38"/>
    <p:sldLayoutId id="2147485012" r:id="rId39"/>
    <p:sldLayoutId id="2147485013" r:id="rId40"/>
    <p:sldLayoutId id="2147485014" r:id="rId41"/>
    <p:sldLayoutId id="2147485015" r:id="rId42"/>
    <p:sldLayoutId id="2147485016" r:id="rId43"/>
    <p:sldLayoutId id="2147485017" r:id="rId44"/>
    <p:sldLayoutId id="2147485018" r:id="rId45"/>
    <p:sldLayoutId id="2147485019" r:id="rId46"/>
    <p:sldLayoutId id="2147485020" r:id="rId47"/>
    <p:sldLayoutId id="2147485021" r:id="rId48"/>
    <p:sldLayoutId id="2147485022" r:id="rId49"/>
    <p:sldLayoutId id="2147485023" r:id="rId50"/>
    <p:sldLayoutId id="2147485024" r:id="rId51"/>
    <p:sldLayoutId id="2147485025" r:id="rId52"/>
    <p:sldLayoutId id="2147485026" r:id="rId53"/>
    <p:sldLayoutId id="2147485027" r:id="rId54"/>
    <p:sldLayoutId id="2147485028" r:id="rId55"/>
    <p:sldLayoutId id="2147485029" r:id="rId56"/>
    <p:sldLayoutId id="2147485030" r:id="rId57"/>
    <p:sldLayoutId id="2147485031" r:id="rId58"/>
    <p:sldLayoutId id="2147485032" r:id="rId59"/>
    <p:sldLayoutId id="2147485033" r:id="rId60"/>
    <p:sldLayoutId id="2147485034" r:id="rId61"/>
    <p:sldLayoutId id="2147485035" r:id="rId62"/>
    <p:sldLayoutId id="2147485036" r:id="rId63"/>
    <p:sldLayoutId id="2147485037" r:id="rId64"/>
    <p:sldLayoutId id="2147485038" r:id="rId65"/>
    <p:sldLayoutId id="2147485039" r:id="rId66"/>
    <p:sldLayoutId id="2147485040" r:id="rId67"/>
    <p:sldLayoutId id="2147485041" r:id="rId68"/>
    <p:sldLayoutId id="2147485042" r:id="rId69"/>
    <p:sldLayoutId id="2147485043" r:id="rId70"/>
    <p:sldLayoutId id="2147485044" r:id="rId71"/>
    <p:sldLayoutId id="2147485045" r:id="rId72"/>
    <p:sldLayoutId id="2147485046" r:id="rId73"/>
    <p:sldLayoutId id="2147485047" r:id="rId74"/>
    <p:sldLayoutId id="2147485048" r:id="rId75"/>
    <p:sldLayoutId id="2147485049" r:id="rId76"/>
    <p:sldLayoutId id="2147485050" r:id="rId77"/>
    <p:sldLayoutId id="2147485051" r:id="rId78"/>
    <p:sldLayoutId id="2147485052" r:id="rId79"/>
    <p:sldLayoutId id="2147485053" r:id="rId80"/>
    <p:sldLayoutId id="2147485054" r:id="rId81"/>
    <p:sldLayoutId id="2147485055" r:id="rId82"/>
    <p:sldLayoutId id="2147485056" r:id="rId83"/>
    <p:sldLayoutId id="2147485057"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hyperlink" Target="https://styleguides.azurewebsites.net/StyleGuide/List" TargetMode="External"/><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hyperlink" Target="https://microsoft.sharepoint.com/teams/BrandCentral" TargetMode="External"/><Relationship Id="rId5" Type="http://schemas.openxmlformats.org/officeDocument/2006/relationships/hyperlink" Target="https://cela-ra-aat-prod.azurewebsites.net/#/home" TargetMode="External"/><Relationship Id="rId4" Type="http://schemas.openxmlformats.org/officeDocument/2006/relationships/hyperlink" Target="https://microsoft.sharepoint.com/sites/CELAWeb-Marketing/sitepages/marketing-and-advertising-content.aspx"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hyperlink" Target="https://developer.paciellogroup.com/resources/contrastanalyser/" TargetMode="External"/><Relationship Id="rId1" Type="http://schemas.openxmlformats.org/officeDocument/2006/relationships/slideLayout" Target="../slideLayouts/slideLayout44.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hyperlink" Target="https://microsoft.sharepoint.com/teams/BrandCentral/Documents/Monoline_icon_guide_and_library_for_PowerPoint.zip" TargetMode="External"/><Relationship Id="rId5" Type="http://schemas.openxmlformats.org/officeDocument/2006/relationships/image" Target="../media/image54.png"/><Relationship Id="rId4" Type="http://schemas.openxmlformats.org/officeDocument/2006/relationships/image" Target="../media/image5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36FDC5C-0666-ED62-3552-590267A3AD8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CCE5777-5D1B-FC01-C6D7-B88A4CE368D6}"/>
              </a:ext>
            </a:extLst>
          </p:cNvPr>
          <p:cNvSpPr>
            <a:spLocks noGrp="1"/>
          </p:cNvSpPr>
          <p:nvPr>
            <p:ph type="title"/>
          </p:nvPr>
        </p:nvSpPr>
        <p:spPr>
          <a:xfrm>
            <a:off x="569911" y="2769057"/>
            <a:ext cx="8193024" cy="1231106"/>
          </a:xfrm>
        </p:spPr>
        <p:txBody>
          <a:bodyPr/>
          <a:lstStyle/>
          <a:p>
            <a:r>
              <a:rPr lang="en-US"/>
              <a:t>Microsoft Learn ILT course content </a:t>
            </a:r>
            <a:br>
              <a:rPr lang="en-US"/>
            </a:br>
            <a:r>
              <a:rPr lang="en-US"/>
              <a:t>master template</a:t>
            </a:r>
          </a:p>
        </p:txBody>
      </p:sp>
      <p:sp>
        <p:nvSpPr>
          <p:cNvPr id="6" name="Text Placeholder 5">
            <a:extLst>
              <a:ext uri="{FF2B5EF4-FFF2-40B4-BE49-F238E27FC236}">
                <a16:creationId xmlns:a16="http://schemas.microsoft.com/office/drawing/2014/main" id="{6FF0BE48-1D8F-B294-CDA5-1087A462F2B3}"/>
              </a:ext>
            </a:extLst>
          </p:cNvPr>
          <p:cNvSpPr>
            <a:spLocks noGrp="1"/>
          </p:cNvSpPr>
          <p:nvPr>
            <p:ph type="body" sz="quarter" idx="12"/>
          </p:nvPr>
        </p:nvSpPr>
        <p:spPr/>
        <p:txBody>
          <a:bodyPr/>
          <a:lstStyle/>
          <a:p>
            <a:r>
              <a:rPr lang="en-US"/>
              <a:t>Microsoft Learn branded PowerPoint presentation template for ILT courses</a:t>
            </a:r>
          </a:p>
        </p:txBody>
      </p:sp>
      <p:sp>
        <p:nvSpPr>
          <p:cNvPr id="13" name="Text Placeholder 12">
            <a:extLst>
              <a:ext uri="{FF2B5EF4-FFF2-40B4-BE49-F238E27FC236}">
                <a16:creationId xmlns:a16="http://schemas.microsoft.com/office/drawing/2014/main" id="{EB655B9D-AD0E-242D-B4B8-4ED26946B45C}"/>
              </a:ext>
            </a:extLst>
          </p:cNvPr>
          <p:cNvSpPr>
            <a:spLocks noGrp="1"/>
          </p:cNvSpPr>
          <p:nvPr>
            <p:ph type="body" sz="quarter" idx="13"/>
          </p:nvPr>
        </p:nvSpPr>
        <p:spPr/>
        <p:txBody>
          <a:bodyPr/>
          <a:lstStyle/>
          <a:p>
            <a:r>
              <a:rPr lang="en-US"/>
              <a:t>June 2023</a:t>
            </a:r>
          </a:p>
        </p:txBody>
      </p:sp>
      <p:sp>
        <p:nvSpPr>
          <p:cNvPr id="15" name="Text Placeholder 14">
            <a:extLst>
              <a:ext uri="{FF2B5EF4-FFF2-40B4-BE49-F238E27FC236}">
                <a16:creationId xmlns:a16="http://schemas.microsoft.com/office/drawing/2014/main" id="{67DF7F28-1CA4-BE6A-D700-6A64B03E88E3}"/>
              </a:ext>
            </a:extLst>
          </p:cNvPr>
          <p:cNvSpPr>
            <a:spLocks noGrp="1"/>
          </p:cNvSpPr>
          <p:nvPr>
            <p:ph type="body" sz="quarter" idx="14"/>
          </p:nvPr>
        </p:nvSpPr>
        <p:spPr/>
        <p:txBody>
          <a:bodyPr/>
          <a:lstStyle/>
          <a:p>
            <a:r>
              <a:rPr lang="en-US"/>
              <a:t>Microsoft confidential</a:t>
            </a:r>
          </a:p>
        </p:txBody>
      </p:sp>
      <p:sp>
        <p:nvSpPr>
          <p:cNvPr id="2" name="Trapezoid 1">
            <a:extLst>
              <a:ext uri="{FF2B5EF4-FFF2-40B4-BE49-F238E27FC236}">
                <a16:creationId xmlns:a16="http://schemas.microsoft.com/office/drawing/2014/main" id="{BEF1B508-F69D-8432-1C16-150D3C435845}"/>
              </a:ext>
            </a:extLst>
          </p:cNvPr>
          <p:cNvSpPr/>
          <p:nvPr/>
        </p:nvSpPr>
        <p:spPr bwMode="auto">
          <a:xfrm rot="2700000">
            <a:off x="10156467" y="482439"/>
            <a:ext cx="2599035" cy="507440"/>
          </a:xfrm>
          <a:prstGeom prst="trapezoid">
            <a:avLst>
              <a:gd name="adj" fmla="val 9941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all" spc="-50" normalizeH="0" baseline="0" noProof="0">
                <a:ln w="3175">
                  <a:noFill/>
                </a:ln>
                <a:solidFill>
                  <a:srgbClr val="FFFFFF"/>
                </a:solidFill>
                <a:effectLst/>
                <a:uLnTx/>
                <a:uFillTx/>
                <a:latin typeface="Segoe UI Semibold"/>
                <a:ea typeface="+mn-ea"/>
                <a:cs typeface="Segoe UI" pitchFamily="34" charset="0"/>
              </a:rPr>
              <a:t>REMOVE SECTION </a:t>
            </a:r>
            <a:br>
              <a:rPr kumimoji="0" lang="en-US" sz="1200" b="0" i="0" u="none" strike="noStrike" kern="1200" cap="all" spc="-50" normalizeH="0" baseline="0" noProof="0">
                <a:ln w="3175">
                  <a:noFill/>
                </a:ln>
                <a:solidFill>
                  <a:srgbClr val="FFFFFF"/>
                </a:solidFill>
                <a:effectLst/>
                <a:uLnTx/>
                <a:uFillTx/>
                <a:latin typeface="Segoe UI Semibold"/>
                <a:ea typeface="+mn-ea"/>
                <a:cs typeface="Segoe UI" pitchFamily="34" charset="0"/>
              </a:rPr>
            </a:br>
            <a:r>
              <a:rPr kumimoji="0" lang="en-US" sz="1200" b="0" i="0" u="none" strike="noStrike" kern="1200" cap="all" spc="-50" normalizeH="0" baseline="0" noProof="0">
                <a:ln w="3175">
                  <a:noFill/>
                </a:ln>
                <a:solidFill>
                  <a:srgbClr val="FFFFFF"/>
                </a:solidFill>
                <a:effectLst/>
                <a:uLnTx/>
                <a:uFillTx/>
                <a:latin typeface="Segoe UI Semibold"/>
                <a:ea typeface="+mn-ea"/>
                <a:cs typeface="Segoe UI" pitchFamily="34" charset="0"/>
              </a:rPr>
              <a:t>BEFORE </a:t>
            </a:r>
            <a:r>
              <a:rPr lang="en-US" sz="1200" cap="all" spc="-50">
                <a:ln w="3175">
                  <a:noFill/>
                </a:ln>
                <a:solidFill>
                  <a:srgbClr val="FFFFFF"/>
                </a:solidFill>
                <a:latin typeface="Segoe UI Semibold"/>
                <a:cs typeface="Segoe UI" pitchFamily="34" charset="0"/>
              </a:rPr>
              <a:t>PUBLISHING</a:t>
            </a:r>
            <a:endParaRPr kumimoji="0" lang="en-US" sz="1200" b="0" i="0" u="none" strike="noStrike" kern="1200" cap="all" spc="-5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46300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700899C-650C-42C3-8406-ADB356A1830B}"/>
              </a:ext>
              <a:ext uri="{C183D7F6-B498-43B3-948B-1728B52AA6E4}">
                <adec:decorative xmlns:adec="http://schemas.microsoft.com/office/drawing/2017/decorative" val="1"/>
              </a:ext>
            </a:extLst>
          </p:cNvPr>
          <p:cNvGraphicFramePr>
            <a:graphicFrameLocks noGrp="1"/>
          </p:cNvGraphicFramePr>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6" name="Title 1">
            <a:extLst>
              <a:ext uri="{FF2B5EF4-FFF2-40B4-BE49-F238E27FC236}">
                <a16:creationId xmlns:a16="http://schemas.microsoft.com/office/drawing/2014/main" id="{4F73F9A7-3CDE-4E55-BBD4-52E2A208A3B2}"/>
              </a:ext>
              <a:ext uri="{C183D7F6-B498-43B3-948B-1728B52AA6E4}">
                <adec:decorative xmlns:adec="http://schemas.microsoft.com/office/drawing/2017/decorative" val="1"/>
              </a:ext>
            </a:extLst>
          </p:cNvPr>
          <p:cNvSpPr>
            <a:spLocks noGrp="1"/>
          </p:cNvSpPr>
          <p:nvPr>
            <p:ph type="title" idx="4294967295"/>
          </p:nvPr>
        </p:nvSpPr>
        <p:spPr>
          <a:xfrm>
            <a:off x="516467" y="855663"/>
            <a:ext cx="11462429" cy="369887"/>
          </a:xfrm>
        </p:spPr>
        <p:txBody>
          <a:bodyPr/>
          <a:lstStyle/>
          <a:p>
            <a:r>
              <a:rPr lang="en-US" sz="1200">
                <a:latin typeface="+mn-lt"/>
              </a:rPr>
              <a:t>Icons should be primarily used as a visual aid, as a way to break up large amounts of text and content, or as a visual cue of the content that follows.</a:t>
            </a:r>
            <a:br>
              <a:rPr lang="en-US" sz="1200">
                <a:latin typeface="+mn-lt"/>
              </a:rPr>
            </a:br>
            <a:r>
              <a:rPr lang="en-US" sz="1200">
                <a:latin typeface="+mn-lt"/>
                <a:hlinkClick r:id="rId2"/>
              </a:rPr>
              <a:t>Get the full set of icons for presentations</a:t>
            </a:r>
            <a:endParaRPr lang="en-US" sz="1200">
              <a:latin typeface="+mn-lt"/>
            </a:endParaRPr>
          </a:p>
        </p:txBody>
      </p:sp>
      <p:sp>
        <p:nvSpPr>
          <p:cNvPr id="20" name="rocket">
            <a:extLst>
              <a:ext uri="{FF2B5EF4-FFF2-40B4-BE49-F238E27FC236}">
                <a16:creationId xmlns:a16="http://schemas.microsoft.com/office/drawing/2014/main" id="{149B8CF2-9C71-4039-B793-C8D6C29412DE}"/>
              </a:ext>
              <a:ext uri="{C183D7F6-B498-43B3-948B-1728B52AA6E4}">
                <adec:decorative xmlns:adec="http://schemas.microsoft.com/office/drawing/2017/decorative" val="1"/>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plant_3">
            <a:extLst>
              <a:ext uri="{FF2B5EF4-FFF2-40B4-BE49-F238E27FC236}">
                <a16:creationId xmlns:a16="http://schemas.microsoft.com/office/drawing/2014/main" id="{11109F4E-67A8-4F58-8095-82C381BAAE20}"/>
              </a:ext>
              <a:ext uri="{C183D7F6-B498-43B3-948B-1728B52AA6E4}">
                <adec:decorative xmlns:adec="http://schemas.microsoft.com/office/drawing/2017/decorative" val="1"/>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8" name="building_8">
            <a:extLst>
              <a:ext uri="{FF2B5EF4-FFF2-40B4-BE49-F238E27FC236}">
                <a16:creationId xmlns:a16="http://schemas.microsoft.com/office/drawing/2014/main" id="{95770148-407D-45D5-85BC-335D6584F068}"/>
              </a:ext>
              <a:ext uri="{C183D7F6-B498-43B3-948B-1728B52AA6E4}">
                <adec:decorative xmlns:adec="http://schemas.microsoft.com/office/drawing/2017/decorative" val="1"/>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car">
            <a:extLst>
              <a:ext uri="{FF2B5EF4-FFF2-40B4-BE49-F238E27FC236}">
                <a16:creationId xmlns:a16="http://schemas.microsoft.com/office/drawing/2014/main" id="{A5753BD3-663F-4762-9A08-ACBC29A42446}"/>
              </a:ext>
              <a:ext uri="{C183D7F6-B498-43B3-948B-1728B52AA6E4}">
                <adec:decorative xmlns:adec="http://schemas.microsoft.com/office/drawing/2017/decorative" val="1"/>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construction">
            <a:extLst>
              <a:ext uri="{FF2B5EF4-FFF2-40B4-BE49-F238E27FC236}">
                <a16:creationId xmlns:a16="http://schemas.microsoft.com/office/drawing/2014/main" id="{BC096AA8-EC38-4BA0-A8F1-F0DC1B7F5C55}"/>
              </a:ext>
              <a:ext uri="{C183D7F6-B498-43B3-948B-1728B52AA6E4}">
                <adec:decorative xmlns:adec="http://schemas.microsoft.com/office/drawing/2017/decorative" val="1"/>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9" name="book_2">
            <a:extLst>
              <a:ext uri="{FF2B5EF4-FFF2-40B4-BE49-F238E27FC236}">
                <a16:creationId xmlns:a16="http://schemas.microsoft.com/office/drawing/2014/main" id="{B86A4B1A-7F62-4DBE-B98F-531548293553}"/>
              </a:ext>
              <a:ext uri="{C183D7F6-B498-43B3-948B-1728B52AA6E4}">
                <adec:decorative xmlns:adec="http://schemas.microsoft.com/office/drawing/2017/decorative" val="1"/>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LightningBolt_E945">
            <a:extLst>
              <a:ext uri="{FF2B5EF4-FFF2-40B4-BE49-F238E27FC236}">
                <a16:creationId xmlns:a16="http://schemas.microsoft.com/office/drawing/2014/main" id="{5C380AC2-81D4-4578-B9A4-3AAD9E18FB93}"/>
              </a:ext>
              <a:ext uri="{C183D7F6-B498-43B3-948B-1728B52AA6E4}">
                <adec:decorative xmlns:adec="http://schemas.microsoft.com/office/drawing/2017/decorative" val="1"/>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a:extLst>
              <a:ext uri="{FF2B5EF4-FFF2-40B4-BE49-F238E27FC236}">
                <a16:creationId xmlns:a16="http://schemas.microsoft.com/office/drawing/2014/main" id="{A8A31693-50DF-4AC4-8ED8-1414D015F38F}"/>
              </a:ext>
              <a:ext uri="{C183D7F6-B498-43B3-948B-1728B52AA6E4}">
                <adec:decorative xmlns:adec="http://schemas.microsoft.com/office/drawing/2017/decorative" val="1"/>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Freeform 9">
            <a:extLst>
              <a:ext uri="{FF2B5EF4-FFF2-40B4-BE49-F238E27FC236}">
                <a16:creationId xmlns:a16="http://schemas.microsoft.com/office/drawing/2014/main" id="{B340DDF3-03E1-4C35-BE42-1DC5BA00E674}"/>
              </a:ext>
              <a:ext uri="{C183D7F6-B498-43B3-948B-1728B52AA6E4}">
                <adec:decorative xmlns:adec="http://schemas.microsoft.com/office/drawing/2017/decorative" val="1"/>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a:extLst>
              <a:ext uri="{FF2B5EF4-FFF2-40B4-BE49-F238E27FC236}">
                <a16:creationId xmlns:a16="http://schemas.microsoft.com/office/drawing/2014/main" id="{407BBFF5-50B5-4CE5-AF8A-45D82BF710FE}"/>
              </a:ext>
              <a:ext uri="{C183D7F6-B498-43B3-948B-1728B52AA6E4}">
                <adec:decorative xmlns:adec="http://schemas.microsoft.com/office/drawing/2017/decorative" val="1"/>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a:extLst>
              <a:ext uri="{FF2B5EF4-FFF2-40B4-BE49-F238E27FC236}">
                <a16:creationId xmlns:a16="http://schemas.microsoft.com/office/drawing/2014/main" id="{A2CF4BFE-D914-4BA4-8351-54632A4C5B43}"/>
              </a:ext>
              <a:ext uri="{C183D7F6-B498-43B3-948B-1728B52AA6E4}">
                <adec:decorative xmlns:adec="http://schemas.microsoft.com/office/drawing/2017/decorative" val="1"/>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a:extLst>
              <a:ext uri="{FF2B5EF4-FFF2-40B4-BE49-F238E27FC236}">
                <a16:creationId xmlns:a16="http://schemas.microsoft.com/office/drawing/2014/main" id="{C87837EC-C743-4DE3-B441-6ABE9F15CFFD}"/>
              </a:ext>
              <a:ext uri="{C183D7F6-B498-43B3-948B-1728B52AA6E4}">
                <adec:decorative xmlns:adec="http://schemas.microsoft.com/office/drawing/2017/decorative" val="1"/>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a:extLst>
              <a:ext uri="{FF2B5EF4-FFF2-40B4-BE49-F238E27FC236}">
                <a16:creationId xmlns:a16="http://schemas.microsoft.com/office/drawing/2014/main" id="{E4F721EB-85EE-4A06-915F-7EB64FDE1E56}"/>
              </a:ext>
              <a:ext uri="{C183D7F6-B498-43B3-948B-1728B52AA6E4}">
                <adec:decorative xmlns:adec="http://schemas.microsoft.com/office/drawing/2017/decorative" val="1"/>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bag">
            <a:extLst>
              <a:ext uri="{FF2B5EF4-FFF2-40B4-BE49-F238E27FC236}">
                <a16:creationId xmlns:a16="http://schemas.microsoft.com/office/drawing/2014/main" id="{5173E9B8-4A78-4071-B875-8839A43B1F38}"/>
              </a:ext>
              <a:ext uri="{C183D7F6-B498-43B3-948B-1728B52AA6E4}">
                <adec:decorative xmlns:adec="http://schemas.microsoft.com/office/drawing/2017/decorative" val="1"/>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chip">
            <a:extLst>
              <a:ext uri="{FF2B5EF4-FFF2-40B4-BE49-F238E27FC236}">
                <a16:creationId xmlns:a16="http://schemas.microsoft.com/office/drawing/2014/main" id="{4C920F39-649F-4DDE-9083-803DC34BF6A7}"/>
              </a:ext>
              <a:ext uri="{C183D7F6-B498-43B3-948B-1728B52AA6E4}">
                <adec:decorative xmlns:adec="http://schemas.microsoft.com/office/drawing/2017/decorative" val="1"/>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Broadcasting_F1B5">
            <a:extLst>
              <a:ext uri="{FF2B5EF4-FFF2-40B4-BE49-F238E27FC236}">
                <a16:creationId xmlns:a16="http://schemas.microsoft.com/office/drawing/2014/main" id="{3148AE23-0ECB-43FE-859A-05EE74573521}"/>
              </a:ext>
              <a:ext uri="{C183D7F6-B498-43B3-948B-1728B52AA6E4}">
                <adec:decorative xmlns:adec="http://schemas.microsoft.com/office/drawing/2017/decorative" val="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a:extLst>
              <a:ext uri="{FF2B5EF4-FFF2-40B4-BE49-F238E27FC236}">
                <a16:creationId xmlns:a16="http://schemas.microsoft.com/office/drawing/2014/main" id="{C3AA6F14-C244-4AA5-99EB-6727E6CE601E}"/>
              </a:ext>
              <a:ext uri="{C183D7F6-B498-43B3-948B-1728B52AA6E4}">
                <adec:decorative xmlns:adec="http://schemas.microsoft.com/office/drawing/2017/decorative" val="1"/>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a:extLst>
              <a:ext uri="{FF2B5EF4-FFF2-40B4-BE49-F238E27FC236}">
                <a16:creationId xmlns:a16="http://schemas.microsoft.com/office/drawing/2014/main" id="{606FF38A-9882-4366-AA83-D793E8159195}"/>
              </a:ext>
              <a:ext uri="{C183D7F6-B498-43B3-948B-1728B52AA6E4}">
                <adec:decorative xmlns:adec="http://schemas.microsoft.com/office/drawing/2017/decorative" val="1"/>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Compare_F057">
            <a:extLst>
              <a:ext uri="{FF2B5EF4-FFF2-40B4-BE49-F238E27FC236}">
                <a16:creationId xmlns:a16="http://schemas.microsoft.com/office/drawing/2014/main" id="{71EEAFC1-3ACF-4BAB-9AEC-F7CAE80ADE2D}"/>
              </a:ext>
              <a:ext uri="{C183D7F6-B498-43B3-948B-1728B52AA6E4}">
                <adec:decorative xmlns:adec="http://schemas.microsoft.com/office/drawing/2017/decorative" val="1"/>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a:extLst>
              <a:ext uri="{FF2B5EF4-FFF2-40B4-BE49-F238E27FC236}">
                <a16:creationId xmlns:a16="http://schemas.microsoft.com/office/drawing/2014/main" id="{47284A01-32F7-4584-8458-7FD44ACA9929}"/>
              </a:ext>
              <a:ext uri="{C183D7F6-B498-43B3-948B-1728B52AA6E4}">
                <adec:decorative xmlns:adec="http://schemas.microsoft.com/office/drawing/2017/decorative" val="1"/>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 uri="{C183D7F6-B498-43B3-948B-1728B52AA6E4}">
                <adec:decorative xmlns:adec="http://schemas.microsoft.com/office/drawing/2017/decorative" val="1"/>
              </a:ext>
            </a:extLst>
          </p:cNvPr>
          <p:cNvGraphicFramePr>
            <a:graphicFrameLocks noGrp="1"/>
          </p:cNvGraphicFramePr>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a:extLst>
              <a:ext uri="{FF2B5EF4-FFF2-40B4-BE49-F238E27FC236}">
                <a16:creationId xmlns:a16="http://schemas.microsoft.com/office/drawing/2014/main" id="{2BBA021C-05A8-4E50-BBA7-CED56217E895}"/>
              </a:ext>
              <a:ext uri="{C183D7F6-B498-43B3-948B-1728B52AA6E4}">
                <adec:decorative xmlns:adec="http://schemas.microsoft.com/office/drawing/2017/decorative" val="1"/>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globe_4">
            <a:extLst>
              <a:ext uri="{FF2B5EF4-FFF2-40B4-BE49-F238E27FC236}">
                <a16:creationId xmlns:a16="http://schemas.microsoft.com/office/drawing/2014/main" id="{AD9FC2D7-88C3-46E1-9725-4EE0171583BB}"/>
              </a:ext>
              <a:ext uri="{C183D7F6-B498-43B3-948B-1728B52AA6E4}">
                <adec:decorative xmlns:adec="http://schemas.microsoft.com/office/drawing/2017/decorative" val="1"/>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POI_ECAF">
            <a:extLst>
              <a:ext uri="{FF2B5EF4-FFF2-40B4-BE49-F238E27FC236}">
                <a16:creationId xmlns:a16="http://schemas.microsoft.com/office/drawing/2014/main" id="{094D2FA2-BA6C-42E4-93CC-AB70CA16A422}"/>
              </a:ext>
              <a:ext uri="{C183D7F6-B498-43B3-948B-1728B52AA6E4}">
                <adec:decorative xmlns:adec="http://schemas.microsoft.com/office/drawing/2017/decorative" val="1"/>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a:extLst>
              <a:ext uri="{FF2B5EF4-FFF2-40B4-BE49-F238E27FC236}">
                <a16:creationId xmlns:a16="http://schemas.microsoft.com/office/drawing/2014/main" id="{4FE1D2CD-E03D-4787-8540-5A13A991457D}"/>
              </a:ext>
              <a:ext uri="{C183D7F6-B498-43B3-948B-1728B52AA6E4}">
                <adec:decorative xmlns:adec="http://schemas.microsoft.com/office/drawing/2017/decorative" val="1"/>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a:extLst>
              <a:ext uri="{FF2B5EF4-FFF2-40B4-BE49-F238E27FC236}">
                <a16:creationId xmlns:a16="http://schemas.microsoft.com/office/drawing/2014/main" id="{27391F47-D901-4179-8501-1D20B75752E3}"/>
              </a:ext>
              <a:ext uri="{C183D7F6-B498-43B3-948B-1728B52AA6E4}">
                <adec:decorative xmlns:adec="http://schemas.microsoft.com/office/drawing/2017/decorative" val="1"/>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a:extLst>
              <a:ext uri="{FF2B5EF4-FFF2-40B4-BE49-F238E27FC236}">
                <a16:creationId xmlns:a16="http://schemas.microsoft.com/office/drawing/2014/main" id="{1C00236C-52E5-4869-ADD2-90EF6AE08DCC}"/>
              </a:ext>
              <a:ext uri="{C183D7F6-B498-43B3-948B-1728B52AA6E4}">
                <adec:decorative xmlns:adec="http://schemas.microsoft.com/office/drawing/2017/decorative" val="1"/>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a:extLst>
              <a:ext uri="{FF2B5EF4-FFF2-40B4-BE49-F238E27FC236}">
                <a16:creationId xmlns:a16="http://schemas.microsoft.com/office/drawing/2014/main" id="{1EEC9639-C4FE-453F-BD08-4414479F6170}"/>
              </a:ext>
              <a:ext uri="{C183D7F6-B498-43B3-948B-1728B52AA6E4}">
                <adec:decorative xmlns:adec="http://schemas.microsoft.com/office/drawing/2017/decorative" val="1"/>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 uri="{C183D7F6-B498-43B3-948B-1728B52AA6E4}">
                <adec:decorative xmlns:adec="http://schemas.microsoft.com/office/drawing/2017/decorative" val="1"/>
              </a:ext>
            </a:extLst>
          </p:cNvPr>
          <p:cNvGraphicFramePr>
            <a:graphicFrameLocks noGrp="1"/>
          </p:cNvGraphicFramePr>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a:extLst>
              <a:ext uri="{FF2B5EF4-FFF2-40B4-BE49-F238E27FC236}">
                <a16:creationId xmlns:a16="http://schemas.microsoft.com/office/drawing/2014/main" id="{4DF9A5B5-B70F-46B8-B765-C72D9D07ADF6}"/>
              </a:ext>
              <a:ext uri="{C183D7F6-B498-43B3-948B-1728B52AA6E4}">
                <adec:decorative xmlns:adec="http://schemas.microsoft.com/office/drawing/2017/decorative" val="1"/>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a:extLst>
              <a:ext uri="{FF2B5EF4-FFF2-40B4-BE49-F238E27FC236}">
                <a16:creationId xmlns:a16="http://schemas.microsoft.com/office/drawing/2014/main" id="{193505A1-F97E-4A95-B059-FF3CDF1621EE}"/>
              </a:ext>
              <a:ext uri="{C183D7F6-B498-43B3-948B-1728B52AA6E4}">
                <adec:decorative xmlns:adec="http://schemas.microsoft.com/office/drawing/2017/decorative" val="1"/>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Money_3">
            <a:extLst>
              <a:ext uri="{FF2B5EF4-FFF2-40B4-BE49-F238E27FC236}">
                <a16:creationId xmlns:a16="http://schemas.microsoft.com/office/drawing/2014/main" id="{09D2ED64-8F2B-4C54-A698-C88E6D4C387A}"/>
              </a:ext>
              <a:ext uri="{C183D7F6-B498-43B3-948B-1728B52AA6E4}">
                <adec:decorative xmlns:adec="http://schemas.microsoft.com/office/drawing/2017/decorative" val="1"/>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a:extLst>
              <a:ext uri="{FF2B5EF4-FFF2-40B4-BE49-F238E27FC236}">
                <a16:creationId xmlns:a16="http://schemas.microsoft.com/office/drawing/2014/main" id="{0B075220-9C65-4A70-9D75-9D494B2F6DBE}"/>
              </a:ext>
              <a:ext uri="{C183D7F6-B498-43B3-948B-1728B52AA6E4}">
                <adec:decorative xmlns:adec="http://schemas.microsoft.com/office/drawing/2017/decorative" val="1"/>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 name="Money_4">
            <a:extLst>
              <a:ext uri="{FF2B5EF4-FFF2-40B4-BE49-F238E27FC236}">
                <a16:creationId xmlns:a16="http://schemas.microsoft.com/office/drawing/2014/main" id="{F53B86E1-6B55-4510-B306-9039DCD8CE60}"/>
              </a:ext>
              <a:ext uri="{C183D7F6-B498-43B3-948B-1728B52AA6E4}">
                <adec:decorative xmlns:adec="http://schemas.microsoft.com/office/drawing/2017/decorative" val="1"/>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a:extLst>
              <a:ext uri="{FF2B5EF4-FFF2-40B4-BE49-F238E27FC236}">
                <a16:creationId xmlns:a16="http://schemas.microsoft.com/office/drawing/2014/main" id="{C827BB97-FAF1-4FFC-A756-F8743B35AA68}"/>
              </a:ext>
              <a:ext uri="{C183D7F6-B498-43B3-948B-1728B52AA6E4}">
                <adec:decorative xmlns:adec="http://schemas.microsoft.com/office/drawing/2017/decorative" val="1"/>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Compare_F057">
            <a:extLst>
              <a:ext uri="{FF2B5EF4-FFF2-40B4-BE49-F238E27FC236}">
                <a16:creationId xmlns:a16="http://schemas.microsoft.com/office/drawing/2014/main" id="{3C764546-9DE2-46C4-9CE5-52053737D0E5}"/>
              </a:ext>
              <a:ext uri="{C183D7F6-B498-43B3-948B-1728B52AA6E4}">
                <adec:decorative xmlns:adec="http://schemas.microsoft.com/office/drawing/2017/decorative" val="1"/>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a:extLst>
              <a:ext uri="{FF2B5EF4-FFF2-40B4-BE49-F238E27FC236}">
                <a16:creationId xmlns:a16="http://schemas.microsoft.com/office/drawing/2014/main" id="{1B19D535-0EC5-4C39-A539-C943B4D7BA1A}"/>
              </a:ext>
              <a:ext uri="{C183D7F6-B498-43B3-948B-1728B52AA6E4}">
                <adec:decorative xmlns:adec="http://schemas.microsoft.com/office/drawing/2017/decorative" val="1"/>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a:extLst>
              <a:ext uri="{FF2B5EF4-FFF2-40B4-BE49-F238E27FC236}">
                <a16:creationId xmlns:a16="http://schemas.microsoft.com/office/drawing/2014/main" id="{2700E281-FDD1-43A9-B748-5EB3B478994E}"/>
              </a:ext>
              <a:ext uri="{C183D7F6-B498-43B3-948B-1728B52AA6E4}">
                <adec:decorative xmlns:adec="http://schemas.microsoft.com/office/drawing/2017/decorative" val="1"/>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a:extLst>
              <a:ext uri="{FF2B5EF4-FFF2-40B4-BE49-F238E27FC236}">
                <a16:creationId xmlns:a16="http://schemas.microsoft.com/office/drawing/2014/main" id="{999483CF-98AD-4588-BE6D-D923E18F1876}"/>
              </a:ext>
              <a:ext uri="{C183D7F6-B498-43B3-948B-1728B52AA6E4}">
                <adec:decorative xmlns:adec="http://schemas.microsoft.com/office/drawing/2017/decorative" val="1"/>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a:extLst>
              <a:ext uri="{FF2B5EF4-FFF2-40B4-BE49-F238E27FC236}">
                <a16:creationId xmlns:a16="http://schemas.microsoft.com/office/drawing/2014/main" id="{57006B88-C461-4D61-BC07-225D54F52CEF}"/>
              </a:ext>
              <a:ext uri="{C183D7F6-B498-43B3-948B-1728B52AA6E4}">
                <adec:decorative xmlns:adec="http://schemas.microsoft.com/office/drawing/2017/decorative" val="1"/>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a:extLst>
              <a:ext uri="{FF2B5EF4-FFF2-40B4-BE49-F238E27FC236}">
                <a16:creationId xmlns:a16="http://schemas.microsoft.com/office/drawing/2014/main" id="{9BD6824D-65EE-4002-A87A-80C48E46456F}"/>
              </a:ext>
              <a:ext uri="{C183D7F6-B498-43B3-948B-1728B52AA6E4}">
                <adec:decorative xmlns:adec="http://schemas.microsoft.com/office/drawing/2017/decorative" val="1"/>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TextBox 47">
            <a:extLst>
              <a:ext uri="{FF2B5EF4-FFF2-40B4-BE49-F238E27FC236}">
                <a16:creationId xmlns:a16="http://schemas.microsoft.com/office/drawing/2014/main" id="{8144F38B-F2D9-7B59-7B24-AEDDA049F0EC}"/>
              </a:ext>
              <a:ext uri="{C183D7F6-B498-43B3-948B-1728B52AA6E4}">
                <adec:decorative xmlns:adec="http://schemas.microsoft.com/office/drawing/2017/decorative" val="1"/>
              </a:ext>
            </a:extLst>
          </p:cNvPr>
          <p:cNvSpPr txBox="1"/>
          <p:nvPr/>
        </p:nvSpPr>
        <p:spPr>
          <a:xfrm>
            <a:off x="-1" y="487"/>
            <a:ext cx="12192001" cy="566656"/>
          </a:xfrm>
          <a:prstGeom prst="rect">
            <a:avLst/>
          </a:prstGeom>
          <a:solidFill>
            <a:schemeClr val="tx1"/>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Delete these slides before distribution. They are intended only for guidance. </a:t>
            </a:r>
          </a:p>
        </p:txBody>
      </p:sp>
      <p:sp>
        <p:nvSpPr>
          <p:cNvPr id="2" name="Trapezoid 1">
            <a:extLst>
              <a:ext uri="{FF2B5EF4-FFF2-40B4-BE49-F238E27FC236}">
                <a16:creationId xmlns:a16="http://schemas.microsoft.com/office/drawing/2014/main" id="{BA73270F-BD0E-622B-A67A-C8E95E03C747}"/>
              </a:ext>
              <a:ext uri="{C183D7F6-B498-43B3-948B-1728B52AA6E4}">
                <adec:decorative xmlns:adec="http://schemas.microsoft.com/office/drawing/2017/decorative" val="1"/>
              </a:ext>
            </a:extLst>
          </p:cNvPr>
          <p:cNvSpPr/>
          <p:nvPr/>
        </p:nvSpPr>
        <p:spPr bwMode="auto">
          <a:xfrm rot="2700000">
            <a:off x="9965837" y="527497"/>
            <a:ext cx="2835398" cy="553588"/>
          </a:xfrm>
          <a:prstGeom prst="trapezoid">
            <a:avLst>
              <a:gd name="adj" fmla="val 9941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all" spc="-50" normalizeH="0" baseline="0" noProof="0">
                <a:ln w="3175">
                  <a:noFill/>
                </a:ln>
                <a:solidFill>
                  <a:srgbClr val="FFFFFF"/>
                </a:solidFill>
                <a:effectLst/>
                <a:uLnTx/>
                <a:uFillTx/>
                <a:latin typeface="Segoe UI Semibold"/>
                <a:ea typeface="+mn-ea"/>
                <a:cs typeface="Segoe UI" pitchFamily="34" charset="0"/>
              </a:rPr>
              <a:t>EXAMPLE</a:t>
            </a:r>
            <a:r>
              <a:rPr lang="en-US" sz="1200" cap="all" spc="-50">
                <a:ln w="3175">
                  <a:noFill/>
                </a:ln>
                <a:solidFill>
                  <a:srgbClr val="FFFFFF"/>
                </a:solidFill>
                <a:latin typeface="Segoe UI Semibold"/>
                <a:cs typeface="Segoe UI" pitchFamily="34" charset="0"/>
              </a:rPr>
              <a:t>S </a:t>
            </a:r>
            <a:r>
              <a:rPr kumimoji="0" lang="en-US" sz="1200" b="0" i="0" u="none" strike="noStrike" kern="1200" cap="all" spc="-50" normalizeH="0" baseline="0" noProof="0">
                <a:ln w="3175">
                  <a:noFill/>
                </a:ln>
                <a:solidFill>
                  <a:srgbClr val="FFFFFF"/>
                </a:solidFill>
                <a:effectLst/>
                <a:uLnTx/>
                <a:uFillTx/>
                <a:latin typeface="Segoe UI Semibold"/>
                <a:ea typeface="+mn-ea"/>
                <a:cs typeface="Segoe UI" pitchFamily="34" charset="0"/>
              </a:rPr>
              <a:t>FROM MONOLINE </a:t>
            </a:r>
            <a:r>
              <a:rPr lang="en-US" sz="1200" cap="all" spc="-50">
                <a:ln w="3175">
                  <a:noFill/>
                </a:ln>
                <a:solidFill>
                  <a:srgbClr val="FFFFFF"/>
                </a:solidFill>
                <a:latin typeface="Segoe UI Semibold"/>
                <a:cs typeface="Segoe UI" pitchFamily="34" charset="0"/>
              </a:rPr>
              <a:t>ICON LIBRARY</a:t>
            </a:r>
            <a:endParaRPr kumimoji="0" lang="en-US" sz="1200" b="0" i="0" u="none" strike="noStrike" kern="1200" cap="all" spc="-5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7338683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6" name="Table 45">
            <a:extLst>
              <a:ext uri="{FF2B5EF4-FFF2-40B4-BE49-F238E27FC236}">
                <a16:creationId xmlns:a16="http://schemas.microsoft.com/office/drawing/2014/main" id="{F8A13E2C-ECC8-4BB9-9E45-4FAE008500A8}"/>
              </a:ext>
              <a:ext uri="{C183D7F6-B498-43B3-948B-1728B52AA6E4}">
                <adec:decorative xmlns:adec="http://schemas.microsoft.com/office/drawing/2017/decorative" val="1"/>
              </a:ext>
            </a:extLst>
          </p:cNvPr>
          <p:cNvGraphicFramePr>
            <a:graphicFrameLocks noGrp="1"/>
          </p:cNvGraphicFramePr>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0" kern="1200" cap="none" spc="50" baseline="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 name="Title 1">
            <a:extLst>
              <a:ext uri="{FF2B5EF4-FFF2-40B4-BE49-F238E27FC236}">
                <a16:creationId xmlns:a16="http://schemas.microsoft.com/office/drawing/2014/main" id="{4F73F9A7-3CDE-4E55-BBD4-52E2A208A3B2}"/>
              </a:ext>
              <a:ext uri="{C183D7F6-B498-43B3-948B-1728B52AA6E4}">
                <adec:decorative xmlns:adec="http://schemas.microsoft.com/office/drawing/2017/decorative" val="1"/>
              </a:ext>
            </a:extLst>
          </p:cNvPr>
          <p:cNvSpPr>
            <a:spLocks noGrp="1"/>
          </p:cNvSpPr>
          <p:nvPr>
            <p:ph type="title" idx="4294967295"/>
          </p:nvPr>
        </p:nvSpPr>
        <p:spPr>
          <a:xfrm>
            <a:off x="457192" y="947738"/>
            <a:ext cx="11521704" cy="185737"/>
          </a:xfrm>
        </p:spPr>
        <p:txBody>
          <a:bodyPr/>
          <a:lstStyle/>
          <a:p>
            <a:r>
              <a:rPr lang="en-US" sz="1200">
                <a:latin typeface="+mn-lt"/>
                <a:hlinkClick r:id="rId3"/>
              </a:rPr>
              <a:t>Get the full set of icons for presentations</a:t>
            </a:r>
            <a:endParaRPr lang="en-US" sz="1200">
              <a:latin typeface="+mn-lt"/>
            </a:endParaRPr>
          </a:p>
        </p:txBody>
      </p:sp>
      <p:sp>
        <p:nvSpPr>
          <p:cNvPr id="68" name="AlarmClock_E919">
            <a:extLst>
              <a:ext uri="{FF2B5EF4-FFF2-40B4-BE49-F238E27FC236}">
                <a16:creationId xmlns:a16="http://schemas.microsoft.com/office/drawing/2014/main" id="{DD981E26-AD2D-41E5-8084-32EB92AA3A0A}"/>
              </a:ext>
              <a:ext uri="{C183D7F6-B498-43B3-948B-1728B52AA6E4}">
                <adec:decorative xmlns:adec="http://schemas.microsoft.com/office/drawing/2017/decorative" val="1"/>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a:extLst>
              <a:ext uri="{FF2B5EF4-FFF2-40B4-BE49-F238E27FC236}">
                <a16:creationId xmlns:a16="http://schemas.microsoft.com/office/drawing/2014/main" id="{09FBAC6B-147D-4D68-9AE3-D6E2DD40E957}"/>
              </a:ext>
              <a:ext uri="{C183D7F6-B498-43B3-948B-1728B52AA6E4}">
                <adec:decorative xmlns:adec="http://schemas.microsoft.com/office/drawing/2017/decorative" val="1"/>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a:extLst>
              <a:ext uri="{FF2B5EF4-FFF2-40B4-BE49-F238E27FC236}">
                <a16:creationId xmlns:a16="http://schemas.microsoft.com/office/drawing/2014/main" id="{B5B640DA-7723-4542-AED7-FE7E1E305AD6}"/>
              </a:ext>
              <a:ext uri="{C183D7F6-B498-43B3-948B-1728B52AA6E4}">
                <adec:decorative xmlns:adec="http://schemas.microsoft.com/office/drawing/2017/decorative" val="1"/>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a:extLst>
              <a:ext uri="{FF2B5EF4-FFF2-40B4-BE49-F238E27FC236}">
                <a16:creationId xmlns:a16="http://schemas.microsoft.com/office/drawing/2014/main" id="{8160888D-08B7-4CA4-9BC2-04554CE9DEEF}"/>
              </a:ext>
              <a:ext uri="{C183D7F6-B498-43B3-948B-1728B52AA6E4}">
                <adec:decorative xmlns:adec="http://schemas.microsoft.com/office/drawing/2017/decorative" val="1"/>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a:extLst>
              <a:ext uri="{FF2B5EF4-FFF2-40B4-BE49-F238E27FC236}">
                <a16:creationId xmlns:a16="http://schemas.microsoft.com/office/drawing/2014/main" id="{11E177E8-E1C3-4ACF-A3EB-2B6F00EDBE22}"/>
              </a:ext>
              <a:ext uri="{C183D7F6-B498-43B3-948B-1728B52AA6E4}">
                <adec:decorative xmlns:adec="http://schemas.microsoft.com/office/drawing/2017/decorative" val="1"/>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a:extLst>
              <a:ext uri="{FF2B5EF4-FFF2-40B4-BE49-F238E27FC236}">
                <a16:creationId xmlns:a16="http://schemas.microsoft.com/office/drawing/2014/main" id="{8ACB7E1C-9DE6-408F-9E9B-E8956BDC0693}"/>
              </a:ext>
              <a:ext uri="{C183D7F6-B498-43B3-948B-1728B52AA6E4}">
                <adec:decorative xmlns:adec="http://schemas.microsoft.com/office/drawing/2017/decorative" val="1"/>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binoculars">
            <a:extLst>
              <a:ext uri="{FF2B5EF4-FFF2-40B4-BE49-F238E27FC236}">
                <a16:creationId xmlns:a16="http://schemas.microsoft.com/office/drawing/2014/main" id="{F7D38F04-64B9-41B5-B081-59139141E8F6}"/>
              </a:ext>
              <a:ext uri="{C183D7F6-B498-43B3-948B-1728B52AA6E4}">
                <adec:decorative xmlns:adec="http://schemas.microsoft.com/office/drawing/2017/decorative" val="1"/>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scissors">
            <a:extLst>
              <a:ext uri="{FF2B5EF4-FFF2-40B4-BE49-F238E27FC236}">
                <a16:creationId xmlns:a16="http://schemas.microsoft.com/office/drawing/2014/main" id="{64502F7B-1F35-4A39-9C5F-45F7C869536A}"/>
              </a:ext>
              <a:ext uri="{C183D7F6-B498-43B3-948B-1728B52AA6E4}">
                <adec:decorative xmlns:adec="http://schemas.microsoft.com/office/drawing/2017/decorative" val="1"/>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camera">
            <a:extLst>
              <a:ext uri="{FF2B5EF4-FFF2-40B4-BE49-F238E27FC236}">
                <a16:creationId xmlns:a16="http://schemas.microsoft.com/office/drawing/2014/main" id="{2335866E-3A53-4EA8-9615-1B677F9D51CF}"/>
              </a:ext>
              <a:ext uri="{C183D7F6-B498-43B3-948B-1728B52AA6E4}">
                <adec:decorative xmlns:adec="http://schemas.microsoft.com/office/drawing/2017/decorative" val="1"/>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a:extLst>
              <a:ext uri="{FF2B5EF4-FFF2-40B4-BE49-F238E27FC236}">
                <a16:creationId xmlns:a16="http://schemas.microsoft.com/office/drawing/2014/main" id="{5130E803-51A8-410D-8216-4148DFBE41D7}"/>
              </a:ext>
              <a:ext uri="{C183D7F6-B498-43B3-948B-1728B52AA6E4}">
                <adec:decorative xmlns:adec="http://schemas.microsoft.com/office/drawing/2017/decorative" val="1"/>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1" name="magnify">
            <a:extLst>
              <a:ext uri="{FF2B5EF4-FFF2-40B4-BE49-F238E27FC236}">
                <a16:creationId xmlns:a16="http://schemas.microsoft.com/office/drawing/2014/main" id="{FD979C0D-386A-4AF0-965C-6E558C288249}"/>
              </a:ext>
              <a:ext uri="{C183D7F6-B498-43B3-948B-1728B52AA6E4}">
                <adec:decorative xmlns:adec="http://schemas.microsoft.com/office/drawing/2017/decorative" val="1"/>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DeveloperTools_EC7A">
            <a:extLst>
              <a:ext uri="{FF2B5EF4-FFF2-40B4-BE49-F238E27FC236}">
                <a16:creationId xmlns:a16="http://schemas.microsoft.com/office/drawing/2014/main" id="{CD32DABA-3BC1-44A3-B122-E98FCA8EEFBE}"/>
              </a:ext>
              <a:ext uri="{C183D7F6-B498-43B3-948B-1728B52AA6E4}">
                <adec:decorative xmlns:adec="http://schemas.microsoft.com/office/drawing/2017/decorative" val="1"/>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a:extLst>
              <a:ext uri="{FF2B5EF4-FFF2-40B4-BE49-F238E27FC236}">
                <a16:creationId xmlns:a16="http://schemas.microsoft.com/office/drawing/2014/main" id="{F9359DB3-92D3-4A98-8011-3C5506B63FAA}"/>
              </a:ext>
              <a:ext uri="{C183D7F6-B498-43B3-948B-1728B52AA6E4}">
                <adec:decorative xmlns:adec="http://schemas.microsoft.com/office/drawing/2017/decorative" val="1"/>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a:extLst>
              <a:ext uri="{FF2B5EF4-FFF2-40B4-BE49-F238E27FC236}">
                <a16:creationId xmlns:a16="http://schemas.microsoft.com/office/drawing/2014/main" id="{D8443E76-2F53-49A2-A2E3-FF63C68E540B}"/>
              </a:ext>
              <a:ext uri="{C183D7F6-B498-43B3-948B-1728B52AA6E4}">
                <adec:decorative xmlns:adec="http://schemas.microsoft.com/office/drawing/2017/decorative" val="1"/>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a:extLst>
              <a:ext uri="{FF2B5EF4-FFF2-40B4-BE49-F238E27FC236}">
                <a16:creationId xmlns:a16="http://schemas.microsoft.com/office/drawing/2014/main" id="{A3148876-5713-410A-B528-C0FFD0DA314C}"/>
              </a:ext>
              <a:ext uri="{C183D7F6-B498-43B3-948B-1728B52AA6E4}">
                <adec:decorative xmlns:adec="http://schemas.microsoft.com/office/drawing/2017/decorative" val="1"/>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a:extLst>
              <a:ext uri="{FF2B5EF4-FFF2-40B4-BE49-F238E27FC236}">
                <a16:creationId xmlns:a16="http://schemas.microsoft.com/office/drawing/2014/main" id="{7B2BAD35-78DF-409A-B7E7-95F534D96ABE}"/>
              </a:ext>
              <a:ext uri="{C183D7F6-B498-43B3-948B-1728B52AA6E4}">
                <adec:decorative xmlns:adec="http://schemas.microsoft.com/office/drawing/2017/decorative" val="1"/>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a:extLst>
              <a:ext uri="{FF2B5EF4-FFF2-40B4-BE49-F238E27FC236}">
                <a16:creationId xmlns:a16="http://schemas.microsoft.com/office/drawing/2014/main" id="{30279BB1-3138-467A-A9F9-835CB1D5E3A9}"/>
              </a:ext>
              <a:ext uri="{C183D7F6-B498-43B3-948B-1728B52AA6E4}">
                <adec:decorative xmlns:adec="http://schemas.microsoft.com/office/drawing/2017/decorative" val="1"/>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a:extLst>
              <a:ext uri="{FF2B5EF4-FFF2-40B4-BE49-F238E27FC236}">
                <a16:creationId xmlns:a16="http://schemas.microsoft.com/office/drawing/2014/main" id="{A27B744B-2D4A-4605-9EA0-AB925DFBA5AD}"/>
              </a:ext>
              <a:ext uri="{C183D7F6-B498-43B3-948B-1728B52AA6E4}">
                <adec:decorative xmlns:adec="http://schemas.microsoft.com/office/drawing/2017/decorative" val="1"/>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bag">
            <a:extLst>
              <a:ext uri="{FF2B5EF4-FFF2-40B4-BE49-F238E27FC236}">
                <a16:creationId xmlns:a16="http://schemas.microsoft.com/office/drawing/2014/main" id="{678EDE12-2BAD-40F7-AB42-9DFE5EB6E1CC}"/>
              </a:ext>
              <a:ext uri="{C183D7F6-B498-43B3-948B-1728B52AA6E4}">
                <adec:decorative xmlns:adec="http://schemas.microsoft.com/office/drawing/2017/decorative" val="1"/>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a:extLst>
              <a:ext uri="{FF2B5EF4-FFF2-40B4-BE49-F238E27FC236}">
                <a16:creationId xmlns:a16="http://schemas.microsoft.com/office/drawing/2014/main" id="{80AD26D1-1EBB-4805-9AA3-B584AB26C7FF}"/>
              </a:ext>
              <a:ext uri="{C183D7F6-B498-43B3-948B-1728B52AA6E4}">
                <adec:decorative xmlns:adec="http://schemas.microsoft.com/office/drawing/2017/decorative" val="1"/>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a:extLst>
              <a:ext uri="{FF2B5EF4-FFF2-40B4-BE49-F238E27FC236}">
                <a16:creationId xmlns:a16="http://schemas.microsoft.com/office/drawing/2014/main" id="{174B0D44-6B4E-4F95-9768-558AC5743829}"/>
              </a:ext>
              <a:ext uri="{C183D7F6-B498-43B3-948B-1728B52AA6E4}">
                <adec:decorative xmlns:adec="http://schemas.microsoft.com/office/drawing/2017/decorative" val="1"/>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a:extLst>
              <a:ext uri="{FF2B5EF4-FFF2-40B4-BE49-F238E27FC236}">
                <a16:creationId xmlns:a16="http://schemas.microsoft.com/office/drawing/2014/main" id="{AFF84EBB-F564-489F-A1FA-0BE241A1E39B}"/>
              </a:ext>
              <a:ext uri="{C183D7F6-B498-43B3-948B-1728B52AA6E4}">
                <adec:decorative xmlns:adec="http://schemas.microsoft.com/office/drawing/2017/decorative" val="1"/>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a:extLst>
              <a:ext uri="{FF2B5EF4-FFF2-40B4-BE49-F238E27FC236}">
                <a16:creationId xmlns:a16="http://schemas.microsoft.com/office/drawing/2014/main" id="{A7C34940-4827-455A-89CF-B2E096F18947}"/>
              </a:ext>
              <a:ext uri="{C183D7F6-B498-43B3-948B-1728B52AA6E4}">
                <adec:decorative xmlns:adec="http://schemas.microsoft.com/office/drawing/2017/decorative" val="1"/>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a:extLst>
              <a:ext uri="{FF2B5EF4-FFF2-40B4-BE49-F238E27FC236}">
                <a16:creationId xmlns:a16="http://schemas.microsoft.com/office/drawing/2014/main" id="{B3A14F24-7AF6-4657-9ED8-5A3238C5882F}"/>
              </a:ext>
              <a:ext uri="{C183D7F6-B498-43B3-948B-1728B52AA6E4}">
                <adec:decorative xmlns:adec="http://schemas.microsoft.com/office/drawing/2017/decorative" val="1"/>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Books">
            <a:extLst>
              <a:ext uri="{FF2B5EF4-FFF2-40B4-BE49-F238E27FC236}">
                <a16:creationId xmlns:a16="http://schemas.microsoft.com/office/drawing/2014/main" id="{20BC4860-CACB-4A7D-8F8E-48424AF2EBBD}"/>
              </a:ext>
              <a:ext uri="{C183D7F6-B498-43B3-948B-1728B52AA6E4}">
                <adec:decorative xmlns:adec="http://schemas.microsoft.com/office/drawing/2017/decorative" val="1"/>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a:extLst>
              <a:ext uri="{FF2B5EF4-FFF2-40B4-BE49-F238E27FC236}">
                <a16:creationId xmlns:a16="http://schemas.microsoft.com/office/drawing/2014/main" id="{917192B2-14AC-4C38-83F6-95F3230E7C55}"/>
              </a:ext>
              <a:ext uri="{C183D7F6-B498-43B3-948B-1728B52AA6E4}">
                <adec:decorative xmlns:adec="http://schemas.microsoft.com/office/drawing/2017/decorative" val="1"/>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a:extLst>
              <a:ext uri="{FF2B5EF4-FFF2-40B4-BE49-F238E27FC236}">
                <a16:creationId xmlns:a16="http://schemas.microsoft.com/office/drawing/2014/main" id="{CA0A3BFB-8668-413F-BAD7-87B7676461DB}"/>
              </a:ext>
              <a:ext uri="{C183D7F6-B498-43B3-948B-1728B52AA6E4}">
                <adec:decorative xmlns:adec="http://schemas.microsoft.com/office/drawing/2017/decorative" val="1"/>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a:extLst>
              <a:ext uri="{FF2B5EF4-FFF2-40B4-BE49-F238E27FC236}">
                <a16:creationId xmlns:a16="http://schemas.microsoft.com/office/drawing/2014/main" id="{0B2609A0-73F1-4565-BF0B-E0757D0CF80A}"/>
              </a:ext>
              <a:ext uri="{C183D7F6-B498-43B3-948B-1728B52AA6E4}">
                <adec:decorative xmlns:adec="http://schemas.microsoft.com/office/drawing/2017/decorative" val="1"/>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7" name="Brush">
            <a:extLst>
              <a:ext uri="{FF2B5EF4-FFF2-40B4-BE49-F238E27FC236}">
                <a16:creationId xmlns:a16="http://schemas.microsoft.com/office/drawing/2014/main" id="{426DD76A-4B93-45BB-B881-DE0895CF849E}"/>
              </a:ext>
              <a:ext uri="{C183D7F6-B498-43B3-948B-1728B52AA6E4}">
                <adec:decorative xmlns:adec="http://schemas.microsoft.com/office/drawing/2017/decorative" val="1"/>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a:extLst>
              <a:ext uri="{FF2B5EF4-FFF2-40B4-BE49-F238E27FC236}">
                <a16:creationId xmlns:a16="http://schemas.microsoft.com/office/drawing/2014/main" id="{F9F1479F-E54D-4213-B4F1-D9BCD98A2FA1}"/>
              </a:ext>
              <a:ext uri="{C183D7F6-B498-43B3-948B-1728B52AA6E4}">
                <adec:decorative xmlns:adec="http://schemas.microsoft.com/office/drawing/2017/decorative" val="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3D">
            <a:extLst>
              <a:ext uri="{FF2B5EF4-FFF2-40B4-BE49-F238E27FC236}">
                <a16:creationId xmlns:a16="http://schemas.microsoft.com/office/drawing/2014/main" id="{2B718223-E9FA-4905-AD8D-2D8BB92255C3}"/>
              </a:ext>
              <a:ext uri="{C183D7F6-B498-43B3-948B-1728B52AA6E4}">
                <adec:decorative xmlns:adec="http://schemas.microsoft.com/office/drawing/2017/decorative" val="1"/>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a:extLst>
              <a:ext uri="{FF2B5EF4-FFF2-40B4-BE49-F238E27FC236}">
                <a16:creationId xmlns:a16="http://schemas.microsoft.com/office/drawing/2014/main" id="{70F4993A-8266-45FA-95FE-EBD55B192BC0}"/>
              </a:ext>
              <a:ext uri="{C183D7F6-B498-43B3-948B-1728B52AA6E4}">
                <adec:decorative xmlns:adec="http://schemas.microsoft.com/office/drawing/2017/decorative" val="1"/>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a:extLst>
              <a:ext uri="{FF2B5EF4-FFF2-40B4-BE49-F238E27FC236}">
                <a16:creationId xmlns:a16="http://schemas.microsoft.com/office/drawing/2014/main" id="{E814740C-CD62-49BD-9D26-353C4431851A}"/>
              </a:ext>
              <a:ext uri="{C183D7F6-B498-43B3-948B-1728B52AA6E4}">
                <adec:decorative xmlns:adec="http://schemas.microsoft.com/office/drawing/2017/decorative" val="1"/>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a:extLst>
              <a:ext uri="{FF2B5EF4-FFF2-40B4-BE49-F238E27FC236}">
                <a16:creationId xmlns:a16="http://schemas.microsoft.com/office/drawing/2014/main" id="{67A54822-7868-4796-B7A1-B6F047EE5DBA}"/>
              </a:ext>
              <a:ext uri="{C183D7F6-B498-43B3-948B-1728B52AA6E4}">
                <adec:decorative xmlns:adec="http://schemas.microsoft.com/office/drawing/2017/decorative" val="1"/>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a:extLst>
              <a:ext uri="{FF2B5EF4-FFF2-40B4-BE49-F238E27FC236}">
                <a16:creationId xmlns:a16="http://schemas.microsoft.com/office/drawing/2014/main" id="{0008F084-ABCA-4FA7-A40B-8EA493589DEB}"/>
              </a:ext>
              <a:ext uri="{C183D7F6-B498-43B3-948B-1728B52AA6E4}">
                <adec:decorative xmlns:adec="http://schemas.microsoft.com/office/drawing/2017/decorative" val="1"/>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lag_4">
            <a:extLst>
              <a:ext uri="{FF2B5EF4-FFF2-40B4-BE49-F238E27FC236}">
                <a16:creationId xmlns:a16="http://schemas.microsoft.com/office/drawing/2014/main" id="{7C5CB5C7-3D90-4F43-950F-17E4BBE50F91}"/>
              </a:ext>
              <a:ext uri="{C183D7F6-B498-43B3-948B-1728B52AA6E4}">
                <adec:decorative xmlns:adec="http://schemas.microsoft.com/office/drawing/2017/decorative" val="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4" name="door">
            <a:extLst>
              <a:ext uri="{FF2B5EF4-FFF2-40B4-BE49-F238E27FC236}">
                <a16:creationId xmlns:a16="http://schemas.microsoft.com/office/drawing/2014/main" id="{8C099030-E96B-46C9-A56F-EBB5A556581E}"/>
              </a:ext>
              <a:ext uri="{C183D7F6-B498-43B3-948B-1728B52AA6E4}">
                <adec:decorative xmlns:adec="http://schemas.microsoft.com/office/drawing/2017/decorative" val="1"/>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7" name="Clipboard">
            <a:extLst>
              <a:ext uri="{FF2B5EF4-FFF2-40B4-BE49-F238E27FC236}">
                <a16:creationId xmlns:a16="http://schemas.microsoft.com/office/drawing/2014/main" id="{5F1BB6CF-7F23-468A-9082-7BD3774E471E}"/>
              </a:ext>
              <a:ext uri="{C183D7F6-B498-43B3-948B-1728B52AA6E4}">
                <adec:decorative xmlns:adec="http://schemas.microsoft.com/office/drawing/2017/decorative" val="1"/>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a:extLst>
              <a:ext uri="{FF2B5EF4-FFF2-40B4-BE49-F238E27FC236}">
                <a16:creationId xmlns:a16="http://schemas.microsoft.com/office/drawing/2014/main" id="{B3820F6A-C680-46C4-B446-32CFAE5B7451}"/>
              </a:ext>
              <a:ext uri="{C183D7F6-B498-43B3-948B-1728B52AA6E4}">
                <adec:decorative xmlns:adec="http://schemas.microsoft.com/office/drawing/2017/decorative" val="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6" name="Microphone_E720">
            <a:extLst>
              <a:ext uri="{FF2B5EF4-FFF2-40B4-BE49-F238E27FC236}">
                <a16:creationId xmlns:a16="http://schemas.microsoft.com/office/drawing/2014/main" id="{95CBFDD8-4A6E-4188-93C9-C55441C6B2A5}"/>
              </a:ext>
              <a:ext uri="{C183D7F6-B498-43B3-948B-1728B52AA6E4}">
                <adec:decorative xmlns:adec="http://schemas.microsoft.com/office/drawing/2017/decorative" val="1"/>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a:extLst>
              <a:ext uri="{FF2B5EF4-FFF2-40B4-BE49-F238E27FC236}">
                <a16:creationId xmlns:a16="http://schemas.microsoft.com/office/drawing/2014/main" id="{6A6D1EA5-D171-4F6F-9DA2-D544D512323C}"/>
              </a:ext>
              <a:ext uri="{C183D7F6-B498-43B3-948B-1728B52AA6E4}">
                <adec:decorative xmlns:adec="http://schemas.microsoft.com/office/drawing/2017/decorative" val="1"/>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a:extLst>
              <a:ext uri="{FF2B5EF4-FFF2-40B4-BE49-F238E27FC236}">
                <a16:creationId xmlns:a16="http://schemas.microsoft.com/office/drawing/2014/main" id="{79FF81D9-7408-4BD6-A1DB-545AA27B7E71}"/>
              </a:ext>
              <a:ext uri="{C183D7F6-B498-43B3-948B-1728B52AA6E4}">
                <adec:decorative xmlns:adec="http://schemas.microsoft.com/office/drawing/2017/decorative" val="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heaphones_2">
            <a:extLst>
              <a:ext uri="{FF2B5EF4-FFF2-40B4-BE49-F238E27FC236}">
                <a16:creationId xmlns:a16="http://schemas.microsoft.com/office/drawing/2014/main" id="{894EB21D-EEF2-4FE4-B410-8C0D92B92A68}"/>
              </a:ext>
              <a:ext uri="{C183D7F6-B498-43B3-948B-1728B52AA6E4}">
                <adec:decorative xmlns:adec="http://schemas.microsoft.com/office/drawing/2017/decorative" val="1"/>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Glasses_EA16">
            <a:extLst>
              <a:ext uri="{FF2B5EF4-FFF2-40B4-BE49-F238E27FC236}">
                <a16:creationId xmlns:a16="http://schemas.microsoft.com/office/drawing/2014/main" id="{EA451ACD-617F-47D3-B5C6-4ECB8F4EF43E}"/>
              </a:ext>
              <a:ext uri="{C183D7F6-B498-43B3-948B-1728B52AA6E4}">
                <adec:decorative xmlns:adec="http://schemas.microsoft.com/office/drawing/2017/decorative" val="1"/>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a:extLst>
              <a:ext uri="{FF2B5EF4-FFF2-40B4-BE49-F238E27FC236}">
                <a16:creationId xmlns:a16="http://schemas.microsoft.com/office/drawing/2014/main" id="{48176073-97EE-4DA6-838B-D886236C5AEC}"/>
              </a:ext>
              <a:ext uri="{C183D7F6-B498-43B3-948B-1728B52AA6E4}">
                <adec:decorative xmlns:adec="http://schemas.microsoft.com/office/drawing/2017/decorative" val="1"/>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a:extLst>
              <a:ext uri="{FF2B5EF4-FFF2-40B4-BE49-F238E27FC236}">
                <a16:creationId xmlns:a16="http://schemas.microsoft.com/office/drawing/2014/main" id="{6658B7D9-37CC-4995-BC2A-99A9429A9B65}"/>
              </a:ext>
              <a:ext uri="{C183D7F6-B498-43B3-948B-1728B52AA6E4}">
                <adec:decorative xmlns:adec="http://schemas.microsoft.com/office/drawing/2017/decorative" val="1"/>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baloon">
            <a:extLst>
              <a:ext uri="{FF2B5EF4-FFF2-40B4-BE49-F238E27FC236}">
                <a16:creationId xmlns:a16="http://schemas.microsoft.com/office/drawing/2014/main" id="{B6579EAB-FD8C-4246-A03D-D0F54F7CF313}"/>
              </a:ext>
              <a:ext uri="{C183D7F6-B498-43B3-948B-1728B52AA6E4}">
                <adec:decorative xmlns:adec="http://schemas.microsoft.com/office/drawing/2017/decorative" val="1"/>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chair">
            <a:extLst>
              <a:ext uri="{FF2B5EF4-FFF2-40B4-BE49-F238E27FC236}">
                <a16:creationId xmlns:a16="http://schemas.microsoft.com/office/drawing/2014/main" id="{C970C5D0-392E-4B7D-B0CD-87C15479DA35}"/>
              </a:ext>
              <a:ext uri="{C183D7F6-B498-43B3-948B-1728B52AA6E4}">
                <adec:decorative xmlns:adec="http://schemas.microsoft.com/office/drawing/2017/decorative" val="1"/>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Remote">
            <a:extLst>
              <a:ext uri="{FF2B5EF4-FFF2-40B4-BE49-F238E27FC236}">
                <a16:creationId xmlns:a16="http://schemas.microsoft.com/office/drawing/2014/main" id="{D0DFDCE0-8CF2-46D3-9516-11FEFB6AC855}"/>
              </a:ext>
              <a:ext uri="{C183D7F6-B498-43B3-948B-1728B52AA6E4}">
                <adec:decorative xmlns:adec="http://schemas.microsoft.com/office/drawing/2017/decorative" val="1"/>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a:extLst>
              <a:ext uri="{FF2B5EF4-FFF2-40B4-BE49-F238E27FC236}">
                <a16:creationId xmlns:a16="http://schemas.microsoft.com/office/drawing/2014/main" id="{85F59146-DCCF-4EF4-B9BF-F77E9BAB286F}"/>
              </a:ext>
              <a:ext uri="{C183D7F6-B498-43B3-948B-1728B52AA6E4}">
                <adec:decorative xmlns:adec="http://schemas.microsoft.com/office/drawing/2017/decorative" val="1"/>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a:extLst>
              <a:ext uri="{FF2B5EF4-FFF2-40B4-BE49-F238E27FC236}">
                <a16:creationId xmlns:a16="http://schemas.microsoft.com/office/drawing/2014/main" id="{BE32B026-D28F-4F58-A14B-39FFD92797FC}"/>
              </a:ext>
              <a:ext uri="{C183D7F6-B498-43B3-948B-1728B52AA6E4}">
                <adec:decorative xmlns:adec="http://schemas.microsoft.com/office/drawing/2017/decorative" val="1"/>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a:extLst>
              <a:ext uri="{FF2B5EF4-FFF2-40B4-BE49-F238E27FC236}">
                <a16:creationId xmlns:a16="http://schemas.microsoft.com/office/drawing/2014/main" id="{5050CBA0-29BD-4ECC-A69E-1E37FD06E16A}"/>
              </a:ext>
              <a:ext uri="{C183D7F6-B498-43B3-948B-1728B52AA6E4}">
                <adec:decorative xmlns:adec="http://schemas.microsoft.com/office/drawing/2017/decorative" val="1"/>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a:extLst>
              <a:ext uri="{FF2B5EF4-FFF2-40B4-BE49-F238E27FC236}">
                <a16:creationId xmlns:a16="http://schemas.microsoft.com/office/drawing/2014/main" id="{3092EDFF-81E3-4E3F-AE44-98B4F57E3DC8}"/>
              </a:ext>
              <a:ext uri="{C183D7F6-B498-43B3-948B-1728B52AA6E4}">
                <adec:decorative xmlns:adec="http://schemas.microsoft.com/office/drawing/2017/decorative" val="1"/>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a:extLst>
              <a:ext uri="{FF2B5EF4-FFF2-40B4-BE49-F238E27FC236}">
                <a16:creationId xmlns:a16="http://schemas.microsoft.com/office/drawing/2014/main" id="{68716049-02EF-48C6-9F16-246FE8A4E248}"/>
              </a:ext>
              <a:ext uri="{C183D7F6-B498-43B3-948B-1728B52AA6E4}">
                <adec:decorative xmlns:adec="http://schemas.microsoft.com/office/drawing/2017/decorative" val="1"/>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a:extLst>
              <a:ext uri="{FF2B5EF4-FFF2-40B4-BE49-F238E27FC236}">
                <a16:creationId xmlns:a16="http://schemas.microsoft.com/office/drawing/2014/main" id="{142A1CEA-2C88-4D56-82AE-E2F4BD2D6ABA}"/>
              </a:ext>
              <a:ext uri="{C183D7F6-B498-43B3-948B-1728B52AA6E4}">
                <adec:decorative xmlns:adec="http://schemas.microsoft.com/office/drawing/2017/decorative" val="1"/>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target_2">
            <a:extLst>
              <a:ext uri="{FF2B5EF4-FFF2-40B4-BE49-F238E27FC236}">
                <a16:creationId xmlns:a16="http://schemas.microsoft.com/office/drawing/2014/main" id="{AB8DAA14-905F-48FD-9EA7-764ABDFD7495}"/>
              </a:ext>
              <a:ext uri="{C183D7F6-B498-43B3-948B-1728B52AA6E4}">
                <adec:decorative xmlns:adec="http://schemas.microsoft.com/office/drawing/2017/decorative" val="1"/>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8" name="GameArt64_EF05">
            <a:extLst>
              <a:ext uri="{FF2B5EF4-FFF2-40B4-BE49-F238E27FC236}">
                <a16:creationId xmlns:a16="http://schemas.microsoft.com/office/drawing/2014/main" id="{B5D62594-6159-454E-8063-B8EE28F1CA6E}"/>
              </a:ext>
              <a:ext uri="{C183D7F6-B498-43B3-948B-1728B52AA6E4}">
                <adec:decorative xmlns:adec="http://schemas.microsoft.com/office/drawing/2017/decorative" val="1"/>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3" name="pizza">
            <a:extLst>
              <a:ext uri="{FF2B5EF4-FFF2-40B4-BE49-F238E27FC236}">
                <a16:creationId xmlns:a16="http://schemas.microsoft.com/office/drawing/2014/main" id="{BCD0578A-B070-4B38-9CAE-B9BB07ADD336}"/>
              </a:ext>
              <a:ext uri="{C183D7F6-B498-43B3-948B-1728B52AA6E4}">
                <adec:decorative xmlns:adec="http://schemas.microsoft.com/office/drawing/2017/decorative" val="1"/>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drum">
            <a:extLst>
              <a:ext uri="{FF2B5EF4-FFF2-40B4-BE49-F238E27FC236}">
                <a16:creationId xmlns:a16="http://schemas.microsoft.com/office/drawing/2014/main" id="{B27513C1-8AB5-4B6A-8F51-D404867E216E}"/>
              </a:ext>
              <a:ext uri="{C183D7F6-B498-43B3-948B-1728B52AA6E4}">
                <adec:decorative xmlns:adec="http://schemas.microsoft.com/office/drawing/2017/decorative" val="1"/>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a:extLst>
              <a:ext uri="{FF2B5EF4-FFF2-40B4-BE49-F238E27FC236}">
                <a16:creationId xmlns:a16="http://schemas.microsoft.com/office/drawing/2014/main" id="{B5ED5972-FACC-4917-B4D7-3C2B8D51A3DF}"/>
              </a:ext>
              <a:ext uri="{C183D7F6-B498-43B3-948B-1728B52AA6E4}">
                <adec:decorative xmlns:adec="http://schemas.microsoft.com/office/drawing/2017/decorative" val="1"/>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8" name="TextBox 107">
            <a:extLst>
              <a:ext uri="{FF2B5EF4-FFF2-40B4-BE49-F238E27FC236}">
                <a16:creationId xmlns:a16="http://schemas.microsoft.com/office/drawing/2014/main" id="{D7803B84-B4D4-299A-021E-1AA4B6B3816C}"/>
              </a:ext>
              <a:ext uri="{C183D7F6-B498-43B3-948B-1728B52AA6E4}">
                <adec:decorative xmlns:adec="http://schemas.microsoft.com/office/drawing/2017/decorative" val="1"/>
              </a:ext>
            </a:extLst>
          </p:cNvPr>
          <p:cNvSpPr txBox="1"/>
          <p:nvPr/>
        </p:nvSpPr>
        <p:spPr>
          <a:xfrm>
            <a:off x="-1" y="487"/>
            <a:ext cx="12192001" cy="566656"/>
          </a:xfrm>
          <a:prstGeom prst="rect">
            <a:avLst/>
          </a:prstGeom>
          <a:solidFill>
            <a:schemeClr val="tx1"/>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Delete these slides before distribution. They are intended only for guidance. </a:t>
            </a:r>
          </a:p>
        </p:txBody>
      </p:sp>
      <p:sp>
        <p:nvSpPr>
          <p:cNvPr id="2" name="Trapezoid 1">
            <a:extLst>
              <a:ext uri="{FF2B5EF4-FFF2-40B4-BE49-F238E27FC236}">
                <a16:creationId xmlns:a16="http://schemas.microsoft.com/office/drawing/2014/main" id="{3CF04A8E-7CBC-1D69-79FA-DAC8554C06ED}"/>
              </a:ext>
              <a:ext uri="{C183D7F6-B498-43B3-948B-1728B52AA6E4}">
                <adec:decorative xmlns:adec="http://schemas.microsoft.com/office/drawing/2017/decorative" val="1"/>
              </a:ext>
            </a:extLst>
          </p:cNvPr>
          <p:cNvSpPr/>
          <p:nvPr/>
        </p:nvSpPr>
        <p:spPr bwMode="auto">
          <a:xfrm rot="2700000">
            <a:off x="9965837" y="527497"/>
            <a:ext cx="2835398" cy="553588"/>
          </a:xfrm>
          <a:prstGeom prst="trapezoid">
            <a:avLst>
              <a:gd name="adj" fmla="val 9941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all" spc="-50" normalizeH="0" baseline="0" noProof="0">
                <a:ln w="3175">
                  <a:noFill/>
                </a:ln>
                <a:solidFill>
                  <a:srgbClr val="FFFFFF"/>
                </a:solidFill>
                <a:effectLst/>
                <a:uLnTx/>
                <a:uFillTx/>
                <a:latin typeface="Segoe UI Semibold"/>
                <a:ea typeface="+mn-ea"/>
                <a:cs typeface="Segoe UI" pitchFamily="34" charset="0"/>
              </a:rPr>
              <a:t>EXAMPLE</a:t>
            </a:r>
            <a:r>
              <a:rPr lang="en-US" sz="1200" cap="all" spc="-50">
                <a:ln w="3175">
                  <a:noFill/>
                </a:ln>
                <a:solidFill>
                  <a:srgbClr val="FFFFFF"/>
                </a:solidFill>
                <a:latin typeface="Segoe UI Semibold"/>
                <a:cs typeface="Segoe UI" pitchFamily="34" charset="0"/>
              </a:rPr>
              <a:t>S </a:t>
            </a:r>
            <a:r>
              <a:rPr kumimoji="0" lang="en-US" sz="1200" b="0" i="0" u="none" strike="noStrike" kern="1200" cap="all" spc="-50" normalizeH="0" baseline="0" noProof="0">
                <a:ln w="3175">
                  <a:noFill/>
                </a:ln>
                <a:solidFill>
                  <a:srgbClr val="FFFFFF"/>
                </a:solidFill>
                <a:effectLst/>
                <a:uLnTx/>
                <a:uFillTx/>
                <a:latin typeface="Segoe UI Semibold"/>
                <a:ea typeface="+mn-ea"/>
                <a:cs typeface="Segoe UI" pitchFamily="34" charset="0"/>
              </a:rPr>
              <a:t>FROM MONOLINE </a:t>
            </a:r>
            <a:r>
              <a:rPr lang="en-US" sz="1200" cap="all" spc="-50">
                <a:ln w="3175">
                  <a:noFill/>
                </a:ln>
                <a:solidFill>
                  <a:srgbClr val="FFFFFF"/>
                </a:solidFill>
                <a:latin typeface="Segoe UI Semibold"/>
                <a:cs typeface="Segoe UI" pitchFamily="34" charset="0"/>
              </a:rPr>
              <a:t>ICON LIBRARY</a:t>
            </a:r>
            <a:endParaRPr kumimoji="0" lang="en-US" sz="1200" b="0" i="0" u="none" strike="noStrike" kern="1200" cap="all" spc="-5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493928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Text Placeholder 21">
            <a:extLst>
              <a:ext uri="{FF2B5EF4-FFF2-40B4-BE49-F238E27FC236}">
                <a16:creationId xmlns:a16="http://schemas.microsoft.com/office/drawing/2014/main" id="{1BCB881B-C6E3-4FFF-8679-6436C106212D}"/>
              </a:ext>
              <a:ext uri="{C183D7F6-B498-43B3-948B-1728B52AA6E4}">
                <adec:decorative xmlns:adec="http://schemas.microsoft.com/office/drawing/2017/decorative" val="1"/>
              </a:ext>
            </a:extLst>
          </p:cNvPr>
          <p:cNvSpPr txBox="1">
            <a:spLocks/>
          </p:cNvSpPr>
          <p:nvPr/>
        </p:nvSpPr>
        <p:spPr>
          <a:xfrm>
            <a:off x="605247" y="2424643"/>
            <a:ext cx="5575420" cy="3271307"/>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tx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43"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50" normalizeH="0" baseline="0" noProof="0">
                <a:ln>
                  <a:noFill/>
                </a:ln>
                <a:solidFill>
                  <a:srgbClr val="000000"/>
                </a:solidFill>
                <a:effectLst/>
                <a:uLnTx/>
                <a:uFillTx/>
                <a:latin typeface="Segoe UI"/>
                <a:ea typeface="+mn-ea"/>
                <a:cs typeface="+mn-cs"/>
                <a:hlinkClick r:id="rId3"/>
              </a:rPr>
              <a:t>Microsoft Learn Brand Guidelines </a:t>
            </a:r>
            <a:r>
              <a:rPr kumimoji="0" lang="en-US" sz="1600" b="0" i="0" u="none" strike="noStrike" kern="1200" cap="none" spc="-50" normalizeH="0" baseline="0" noProof="0">
                <a:ln>
                  <a:noFill/>
                </a:ln>
                <a:solidFill>
                  <a:srgbClr val="F4364C"/>
                </a:solidFill>
                <a:effectLst/>
                <a:uLnTx/>
                <a:uFillTx/>
                <a:latin typeface="Segoe UI"/>
                <a:ea typeface="+mn-ea"/>
                <a:cs typeface="+mn-cs"/>
                <a:hlinkClick r:id="rId3"/>
              </a:rPr>
              <a:t>&gt;</a:t>
            </a:r>
            <a:endParaRPr kumimoji="0" lang="en-US" sz="1600" b="0" i="0" u="none" strike="noStrike" kern="1200" cap="none" spc="-50" normalizeH="0" baseline="0" noProof="0">
              <a:ln>
                <a:noFill/>
              </a:ln>
              <a:solidFill>
                <a:srgbClr val="000000"/>
              </a:solidFill>
              <a:effectLst/>
              <a:uLnTx/>
              <a:uFillTx/>
              <a:latin typeface="Segoe UI"/>
              <a:ea typeface="+mn-ea"/>
              <a:cs typeface="+mn-cs"/>
            </a:endParaRPr>
          </a:p>
          <a:p>
            <a:pPr marL="8890" marR="0" lvl="0" indent="0" algn="l" defTabSz="457200" rtl="0" eaLnBrk="1" fontAlgn="auto" latinLnBrk="0" hangingPunct="1">
              <a:lnSpc>
                <a:spcPct val="110000"/>
              </a:lnSpc>
              <a:spcBef>
                <a:spcPts val="300"/>
              </a:spcBef>
              <a:spcAft>
                <a:spcPts val="0"/>
              </a:spcAft>
              <a:buClrTx/>
              <a:buSzTx/>
              <a:buFontTx/>
              <a:buNone/>
              <a:tabLst/>
              <a:defRPr/>
            </a:pPr>
            <a:r>
              <a:rPr kumimoji="0" lang="en-US" sz="1600" b="0" i="0" u="none" strike="noStrike" kern="1200" cap="none" spc="-50" normalizeH="0" baseline="0" noProof="0">
                <a:ln>
                  <a:noFill/>
                </a:ln>
                <a:solidFill>
                  <a:srgbClr val="F4364C"/>
                </a:solidFill>
                <a:effectLst/>
                <a:uLnTx/>
                <a:uFillTx/>
                <a:latin typeface="Segoe UI"/>
                <a:ea typeface="+mn-ea"/>
                <a:cs typeface="+mn-cs"/>
                <a:hlinkClick r:id="rId3"/>
              </a:rPr>
              <a:t>Microsoft content style guides &gt;</a:t>
            </a:r>
            <a:endParaRPr kumimoji="0" lang="en-US" sz="1600" b="0" i="0" u="none" strike="noStrike" kern="1200" cap="none" spc="-50" normalizeH="0" baseline="0" noProof="0">
              <a:ln>
                <a:noFill/>
              </a:ln>
              <a:solidFill>
                <a:srgbClr val="F4364C"/>
              </a:solidFill>
              <a:effectLst/>
              <a:uLnTx/>
              <a:uFillTx/>
              <a:latin typeface="Segoe UI"/>
              <a:ea typeface="+mn-ea"/>
              <a:cs typeface="+mn-cs"/>
            </a:endParaRPr>
          </a:p>
          <a:p>
            <a:pPr marL="8890" marR="0" lvl="0" indent="0" algn="l" defTabSz="457200" rtl="0" eaLnBrk="1" fontAlgn="auto" latinLnBrk="0" hangingPunct="1">
              <a:lnSpc>
                <a:spcPct val="110000"/>
              </a:lnSpc>
              <a:spcBef>
                <a:spcPts val="300"/>
              </a:spcBef>
              <a:spcAft>
                <a:spcPts val="0"/>
              </a:spcAft>
              <a:buClrTx/>
              <a:buSzTx/>
              <a:buFontTx/>
              <a:buNone/>
              <a:tabLst/>
              <a:defRPr/>
            </a:pPr>
            <a:r>
              <a:rPr kumimoji="0" lang="en-US" sz="1600" b="0" i="0" u="none" strike="noStrike" kern="1200" cap="none" spc="-50" normalizeH="0" baseline="0" noProof="0">
                <a:ln>
                  <a:noFill/>
                </a:ln>
                <a:solidFill>
                  <a:srgbClr val="F4364C"/>
                </a:solidFill>
                <a:effectLst/>
                <a:uLnTx/>
                <a:uFillTx/>
                <a:latin typeface="Segoe UI"/>
                <a:ea typeface="+mn-ea"/>
                <a:cs typeface="+mn-cs"/>
                <a:hlinkClick r:id="rId4" tooltip="https://microsoft.sharepoint.com/sites/celaweb-marketing/sitepages/marketing-and-advertising-content.aspx"/>
              </a:rPr>
              <a:t>CELA Self-Service Tool &gt;</a:t>
            </a:r>
            <a:endParaRPr kumimoji="0" lang="en-US" sz="1600" b="0" i="0" u="none" strike="noStrike" kern="1200" cap="none" spc="-50" normalizeH="0" baseline="0" noProof="0">
              <a:ln>
                <a:noFill/>
              </a:ln>
              <a:solidFill>
                <a:srgbClr val="F4364C"/>
              </a:solidFill>
              <a:effectLst/>
              <a:uLnTx/>
              <a:uFillTx/>
              <a:latin typeface="Segoe UI"/>
              <a:ea typeface="+mn-ea"/>
              <a:cs typeface="+mn-cs"/>
            </a:endParaRPr>
          </a:p>
          <a:p>
            <a:pPr marL="8890" marR="0" lvl="0" indent="0" algn="l" defTabSz="457200" rtl="0" eaLnBrk="1" fontAlgn="auto" latinLnBrk="0" hangingPunct="1">
              <a:lnSpc>
                <a:spcPct val="110000"/>
              </a:lnSpc>
              <a:spcBef>
                <a:spcPts val="300"/>
              </a:spcBef>
              <a:spcAft>
                <a:spcPts val="0"/>
              </a:spcAft>
              <a:buClrTx/>
              <a:buSzTx/>
              <a:buFontTx/>
              <a:buNone/>
              <a:tabLst/>
              <a:defRPr/>
            </a:pPr>
            <a:r>
              <a:rPr kumimoji="0" lang="en-US" sz="1600" b="0" i="0" u="none" strike="noStrike" kern="1200" cap="none" spc="-50" normalizeH="0" baseline="0" noProof="0">
                <a:ln>
                  <a:noFill/>
                </a:ln>
                <a:solidFill>
                  <a:srgbClr val="F4364C"/>
                </a:solidFill>
                <a:effectLst/>
                <a:uLnTx/>
                <a:uFillTx/>
                <a:latin typeface="Segoe UI"/>
                <a:ea typeface="+mn-ea"/>
                <a:cs typeface="+mn-cs"/>
                <a:hlinkClick r:id="rId5"/>
              </a:rPr>
              <a:t>Accessibility assessment tool</a:t>
            </a:r>
            <a:endParaRPr kumimoji="0" lang="en-US" sz="1600" b="0" i="0" u="none" strike="noStrike" kern="1200" cap="none" spc="-50" normalizeH="0" baseline="0" noProof="0">
              <a:ln>
                <a:noFill/>
              </a:ln>
              <a:solidFill>
                <a:srgbClr val="F4364C"/>
              </a:solidFill>
              <a:effectLst/>
              <a:uLnTx/>
              <a:uFillTx/>
              <a:latin typeface="Segoe UI"/>
              <a:ea typeface="+mn-ea"/>
              <a:cs typeface="+mn-cs"/>
            </a:endParaRPr>
          </a:p>
          <a:p>
            <a:pPr marL="8890" marR="0" lvl="0" indent="0" algn="l" defTabSz="457200" rtl="0" eaLnBrk="1" fontAlgn="auto" latinLnBrk="0" hangingPunct="1">
              <a:lnSpc>
                <a:spcPct val="110000"/>
              </a:lnSpc>
              <a:spcBef>
                <a:spcPts val="300"/>
              </a:spcBef>
              <a:spcAft>
                <a:spcPts val="0"/>
              </a:spcAft>
              <a:buClrTx/>
              <a:buSzTx/>
              <a:buFontTx/>
              <a:buNone/>
              <a:tabLst/>
              <a:defRPr/>
            </a:pPr>
            <a:endParaRPr kumimoji="0" lang="en-US" sz="1600" b="0" i="0" u="none" strike="noStrike" kern="1200" cap="none" spc="-50" normalizeH="0" baseline="0" noProof="0">
              <a:ln>
                <a:noFill/>
              </a:ln>
              <a:solidFill>
                <a:srgbClr val="F4364C"/>
              </a:solidFill>
              <a:effectLst/>
              <a:uLnTx/>
              <a:uFillTx/>
              <a:latin typeface="Segoe UI"/>
              <a:ea typeface="+mn-ea"/>
              <a:cs typeface="+mn-cs"/>
            </a:endParaRPr>
          </a:p>
          <a:p>
            <a:pPr marL="0" marR="0" lvl="0" indent="-43"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50" normalizeH="0" baseline="0" noProof="0">
              <a:ln>
                <a:noFill/>
              </a:ln>
              <a:solidFill>
                <a:srgbClr val="F4364C"/>
              </a:solidFill>
              <a:effectLst/>
              <a:uLnTx/>
              <a:uFillTx/>
              <a:latin typeface="Segoe UI"/>
              <a:ea typeface="+mn-ea"/>
              <a:cs typeface="+mn-cs"/>
            </a:endParaRPr>
          </a:p>
          <a:p>
            <a:pPr marL="0" marR="0" lvl="0" indent="-43"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50" normalizeH="0" baseline="0" noProof="0">
                <a:ln>
                  <a:noFill/>
                </a:ln>
                <a:solidFill>
                  <a:srgbClr val="0078D4"/>
                </a:solidFill>
                <a:effectLst/>
                <a:uLnTx/>
                <a:uFillTx/>
                <a:latin typeface="Segoe UI"/>
                <a:ea typeface="+mn-ea"/>
                <a:cs typeface="+mn-cs"/>
              </a:rPr>
              <a:t>To download photography and other assets, visit </a:t>
            </a:r>
            <a:r>
              <a:rPr kumimoji="0" lang="en-US" sz="1600" b="0" i="0" u="none" strike="noStrike" kern="1200" cap="none" spc="-50" normalizeH="0" baseline="0" noProof="0">
                <a:ln>
                  <a:noFill/>
                </a:ln>
                <a:solidFill>
                  <a:srgbClr val="0078D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Brand Central &gt;</a:t>
            </a:r>
            <a:endParaRPr kumimoji="0" lang="en-US" sz="1600" b="0" i="0" u="none" strike="noStrike" kern="1200" cap="none" spc="-50" normalizeH="0" baseline="0" noProof="0">
              <a:ln>
                <a:noFill/>
              </a:ln>
              <a:solidFill>
                <a:srgbClr val="0078D4"/>
              </a:solidFill>
              <a:effectLst/>
              <a:uLnTx/>
              <a:uFillTx/>
              <a:latin typeface="Segoe UI"/>
              <a:ea typeface="+mn-ea"/>
              <a:cs typeface="+mn-cs"/>
            </a:endParaRPr>
          </a:p>
          <a:p>
            <a:pPr marL="0" marR="0" lvl="0" indent="-43"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50" normalizeH="0" baseline="0" noProof="0">
              <a:ln>
                <a:noFill/>
              </a:ln>
              <a:solidFill>
                <a:srgbClr val="0078D4"/>
              </a:solidFill>
              <a:effectLst/>
              <a:uLnTx/>
              <a:uFillTx/>
              <a:latin typeface="Segoe UI"/>
              <a:ea typeface="+mn-ea"/>
              <a:cs typeface="+mn-cs"/>
            </a:endParaRPr>
          </a:p>
          <a:p>
            <a:pPr marL="0" marR="0" lvl="0" indent="-43"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50" normalizeH="0" baseline="0" noProof="0">
              <a:ln>
                <a:noFill/>
              </a:ln>
              <a:solidFill>
                <a:srgbClr val="FF5C39"/>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B1422287-2649-49AB-9497-9CF22DF97A2F}"/>
              </a:ext>
              <a:ext uri="{C183D7F6-B498-43B3-948B-1728B52AA6E4}">
                <adec:decorative xmlns:adec="http://schemas.microsoft.com/office/drawing/2017/decorative" val="1"/>
              </a:ext>
            </a:extLst>
          </p:cNvPr>
          <p:cNvSpPr txBox="1"/>
          <p:nvPr/>
        </p:nvSpPr>
        <p:spPr>
          <a:xfrm>
            <a:off x="-1" y="487"/>
            <a:ext cx="12192001" cy="566656"/>
          </a:xfrm>
          <a:prstGeom prst="rect">
            <a:avLst/>
          </a:prstGeom>
          <a:solidFill>
            <a:schemeClr val="tx1"/>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Delete these slides before distribution. They are intended only for guidance. </a:t>
            </a:r>
          </a:p>
        </p:txBody>
      </p:sp>
      <p:sp>
        <p:nvSpPr>
          <p:cNvPr id="5" name="Title 2">
            <a:extLst>
              <a:ext uri="{FF2B5EF4-FFF2-40B4-BE49-F238E27FC236}">
                <a16:creationId xmlns:a16="http://schemas.microsoft.com/office/drawing/2014/main" id="{B3FE9C2A-F6A9-0680-B4EA-475C9813B944}"/>
              </a:ext>
              <a:ext uri="{C183D7F6-B498-43B3-948B-1728B52AA6E4}">
                <adec:decorative xmlns:adec="http://schemas.microsoft.com/office/drawing/2017/decorative" val="1"/>
              </a:ext>
            </a:extLst>
          </p:cNvPr>
          <p:cNvSpPr txBox="1">
            <a:spLocks noGrp="1"/>
          </p:cNvSpPr>
          <p:nvPr>
            <p:ph type="title" idx="4294967295"/>
          </p:nvPr>
        </p:nvSpPr>
        <p:spPr>
          <a:xfrm>
            <a:off x="584200" y="881876"/>
            <a:ext cx="9830109" cy="1141779"/>
          </a:xfrm>
          <a:prstGeom prst="rect">
            <a:avLst/>
          </a:prstGeom>
          <a:noFill/>
          <a:ln>
            <a:noFill/>
            <a:prstDash/>
          </a:ln>
          <a:effectLst/>
        </p:spPr>
        <p:txBody>
          <a:bodyPr rot="0" spcFirstLastPara="0" vertOverflow="overflow" horzOverflow="overflow" vert="horz" wrap="square" lIns="0" tIns="161356"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itchFamily="34" charset="0"/>
              </a:rPr>
              <a:t>Quick links</a:t>
            </a:r>
          </a:p>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49" normalizeH="0" baseline="0" noProof="0">
              <a:ln w="3175">
                <a:noFill/>
              </a:ln>
              <a:solidFill>
                <a:srgbClr val="000000"/>
              </a:solidFill>
              <a:effectLst/>
              <a:uLnTx/>
              <a:uFillTx/>
              <a:latin typeface="Segoe UI"/>
              <a:ea typeface="+mn-ea"/>
              <a:cs typeface="Segoe UI"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9" normalizeH="0" baseline="0" noProof="0">
                <a:ln w="3175">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rPr>
              <a:t>Below are some useful quick links. </a:t>
            </a:r>
          </a:p>
        </p:txBody>
      </p:sp>
    </p:spTree>
    <p:extLst>
      <p:ext uri="{BB962C8B-B14F-4D97-AF65-F5344CB8AC3E}">
        <p14:creationId xmlns:p14="http://schemas.microsoft.com/office/powerpoint/2010/main" val="30673332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26DC55-3CAC-4601-A8B2-85B0D529E32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C5901C8-83C4-EC58-9C8F-8B449208CC97}"/>
              </a:ext>
              <a:ext uri="{C183D7F6-B498-43B3-948B-1728B52AA6E4}">
                <adec:decorative xmlns:adec="http://schemas.microsoft.com/office/drawing/2017/decorative" val="1"/>
              </a:ext>
            </a:extLst>
          </p:cNvPr>
          <p:cNvSpPr txBox="1"/>
          <p:nvPr/>
        </p:nvSpPr>
        <p:spPr>
          <a:xfrm>
            <a:off x="-1" y="487"/>
            <a:ext cx="12192001" cy="566656"/>
          </a:xfrm>
          <a:prstGeom prst="rect">
            <a:avLst/>
          </a:prstGeom>
          <a:solidFill>
            <a:schemeClr val="tx2"/>
          </a:solidFill>
        </p:spPr>
        <p:txBody>
          <a:bodyPr wrap="square" lIns="179285" tIns="143428" rIns="179285" bIns="143428" rtlCol="0">
            <a:spAutoFit/>
          </a:bodyPr>
          <a:lstStyle/>
          <a:p>
            <a:pPr algn="ctr">
              <a:lnSpc>
                <a:spcPct val="90000"/>
              </a:lnSpc>
              <a:spcAft>
                <a:spcPts val="588"/>
              </a:spcAft>
            </a:pPr>
            <a:r>
              <a:rPr lang="en-US" sz="2000">
                <a:solidFill>
                  <a:schemeClr val="bg1"/>
                </a:solidFill>
              </a:rPr>
              <a:t>Delete these slides before distribution. They are intended only for guidance. </a:t>
            </a:r>
          </a:p>
        </p:txBody>
      </p:sp>
      <p:sp>
        <p:nvSpPr>
          <p:cNvPr id="16" name="Title 2">
            <a:extLst>
              <a:ext uri="{FF2B5EF4-FFF2-40B4-BE49-F238E27FC236}">
                <a16:creationId xmlns:a16="http://schemas.microsoft.com/office/drawing/2014/main" id="{84E4CE5E-8CA3-A86E-344E-E4DCE0CADD2A}"/>
              </a:ext>
              <a:ext uri="{C183D7F6-B498-43B3-948B-1728B52AA6E4}">
                <adec:decorative xmlns:adec="http://schemas.microsoft.com/office/drawing/2017/decorative" val="1"/>
              </a:ext>
            </a:extLst>
          </p:cNvPr>
          <p:cNvSpPr txBox="1">
            <a:spLocks noGrp="1"/>
          </p:cNvSpPr>
          <p:nvPr>
            <p:ph type="title" idx="4294967295"/>
          </p:nvPr>
        </p:nvSpPr>
        <p:spPr>
          <a:xfrm>
            <a:off x="584200" y="909639"/>
            <a:ext cx="11036299" cy="10207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800" b="0" i="0" u="none" strike="noStrike" kern="1200" cap="none" spc="-49" normalizeH="0" baseline="0" noProof="0">
                <a:ln w="3175">
                  <a:noFill/>
                </a:ln>
                <a:solidFill>
                  <a:srgbClr val="000000"/>
                </a:solidFill>
                <a:effectLst/>
                <a:uLnTx/>
                <a:uFillTx/>
                <a:latin typeface="+mj-lt"/>
                <a:ea typeface="+mn-ea"/>
                <a:cs typeface="Segoe UI" pitchFamily="34" charset="0"/>
              </a:rPr>
              <a:t>How to use the new Microsoft Learn ILT course PowerPoint template</a:t>
            </a:r>
            <a:br>
              <a:rPr kumimoji="0" lang="en-US" sz="2800" b="0" i="0" u="none" strike="noStrike" kern="1200" cap="none" spc="-49" normalizeH="0" baseline="0" noProof="0">
                <a:ln w="3175">
                  <a:noFill/>
                </a:ln>
                <a:solidFill>
                  <a:srgbClr val="000000"/>
                </a:solidFill>
                <a:effectLst/>
                <a:uLnTx/>
                <a:uFillTx/>
                <a:latin typeface="+mj-lt"/>
                <a:ea typeface="+mn-ea"/>
                <a:cs typeface="Segoe UI" pitchFamily="34" charset="0"/>
              </a:rPr>
            </a:br>
            <a:br>
              <a:rPr kumimoji="0" lang="en-US" sz="1600" b="0" i="0" u="none" strike="noStrike" kern="1200" cap="none" spc="-49" normalizeH="0" baseline="0" noProof="0">
                <a:ln w="3175">
                  <a:noFill/>
                </a:ln>
                <a:solidFill>
                  <a:srgbClr val="000000"/>
                </a:solidFill>
                <a:effectLst/>
                <a:uLnTx/>
                <a:uFillTx/>
                <a:latin typeface="+mn-lt"/>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mn-lt"/>
                <a:ea typeface="+mn-ea"/>
                <a:cs typeface="+mn-cs"/>
              </a:rPr>
              <a:t>Follow </a:t>
            </a:r>
            <a:r>
              <a:rPr kumimoji="0" lang="en-US" sz="1400" b="0" i="0" u="none" strike="noStrike" kern="1200" cap="none" spc="19" normalizeH="0" baseline="0" noProof="0">
                <a:ln w="3175">
                  <a:noFill/>
                </a:ln>
                <a:gradFill>
                  <a:gsLst>
                    <a:gs pos="63670">
                      <a:schemeClr val="tx1"/>
                    </a:gs>
                    <a:gs pos="40075">
                      <a:schemeClr val="tx1"/>
                    </a:gs>
                  </a:gsLst>
                  <a:lin ang="5400000" scaled="0"/>
                </a:gradFill>
                <a:effectLst/>
                <a:uLnTx/>
                <a:uFillTx/>
                <a:latin typeface="+mn-lt"/>
                <a:ea typeface="+mn-ea"/>
                <a:cs typeface="Segoe UI Semibold" panose="020B0702040204020203" pitchFamily="34" charset="0"/>
              </a:rPr>
              <a:t>these</a:t>
            </a:r>
            <a:r>
              <a:rPr kumimoji="0" lang="en-US" sz="1400" b="0" i="0" u="none" strike="noStrike" kern="1200" cap="none" spc="0" normalizeH="0" baseline="0" noProof="0">
                <a:ln>
                  <a:noFill/>
                </a:ln>
                <a:solidFill>
                  <a:srgbClr val="000000"/>
                </a:solidFill>
                <a:effectLst/>
                <a:uLnTx/>
                <a:uFillTx/>
                <a:latin typeface="+mn-lt"/>
                <a:ea typeface="+mn-ea"/>
                <a:cs typeface="+mn-cs"/>
              </a:rPr>
              <a:t> tips to help transition slides to this template from previous designs.</a:t>
            </a:r>
            <a:endParaRPr kumimoji="0" lang="en-US" sz="1600" b="0" i="0" u="none" strike="noStrike" kern="1200" cap="none" spc="-147" normalizeH="0" baseline="0" noProof="0">
              <a:ln w="3175">
                <a:noFill/>
              </a:ln>
              <a:solidFill>
                <a:srgbClr val="000000"/>
              </a:solidFill>
              <a:effectLst/>
              <a:uLnTx/>
              <a:uFillTx/>
              <a:latin typeface="+mn-lt"/>
              <a:ea typeface="+mn-ea"/>
              <a:cs typeface="Segoe UI" pitchFamily="34" charset="0"/>
            </a:endParaRPr>
          </a:p>
        </p:txBody>
      </p:sp>
      <p:grpSp>
        <p:nvGrpSpPr>
          <p:cNvPr id="10" name="Group 9">
            <a:extLst>
              <a:ext uri="{FF2B5EF4-FFF2-40B4-BE49-F238E27FC236}">
                <a16:creationId xmlns:a16="http://schemas.microsoft.com/office/drawing/2014/main" id="{B1440076-BCE1-71FE-9F81-0D0BAF3F9080}"/>
              </a:ext>
              <a:ext uri="{C183D7F6-B498-43B3-948B-1728B52AA6E4}">
                <adec:decorative xmlns:adec="http://schemas.microsoft.com/office/drawing/2017/decorative" val="1"/>
              </a:ext>
            </a:extLst>
          </p:cNvPr>
          <p:cNvGrpSpPr/>
          <p:nvPr/>
        </p:nvGrpSpPr>
        <p:grpSpPr>
          <a:xfrm>
            <a:off x="584200" y="2099523"/>
            <a:ext cx="3476582" cy="3744195"/>
            <a:chOff x="584200" y="2099523"/>
            <a:chExt cx="3476582" cy="3744195"/>
          </a:xfrm>
        </p:grpSpPr>
        <p:sp>
          <p:nvSpPr>
            <p:cNvPr id="8" name="Text Placeholder 11">
              <a:extLst>
                <a:ext uri="{FF2B5EF4-FFF2-40B4-BE49-F238E27FC236}">
                  <a16:creationId xmlns:a16="http://schemas.microsoft.com/office/drawing/2014/main" id="{24A09BB4-58D1-5D39-815E-FBE1BCBA5928}"/>
                </a:ext>
              </a:extLst>
            </p:cNvPr>
            <p:cNvSpPr txBox="1">
              <a:spLocks/>
            </p:cNvSpPr>
            <p:nvPr/>
          </p:nvSpPr>
          <p:spPr>
            <a:xfrm>
              <a:off x="586062" y="2099523"/>
              <a:ext cx="3474720" cy="575542"/>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lang="en-US" sz="1400" b="0" kern="1200" spc="0" baseline="0">
                  <a:solidFill>
                    <a:schemeClr val="accent1"/>
                  </a:solidFill>
                  <a:latin typeface="+mj-lt"/>
                  <a:ea typeface="+mn-ea"/>
                  <a:cs typeface="Segoe UI" panose="020B0502040204020203" pitchFamily="34" charset="0"/>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35135"/>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rPr>
                <a:t>TIP 1</a:t>
              </a:r>
              <a:endParaRPr lang="en-US">
                <a:ea typeface="+mn-ea"/>
              </a:endParaRPr>
            </a:p>
            <a:p>
              <a:pPr marL="0" marR="0" lvl="0" indent="0" algn="l" defTabSz="932742" rtl="0" eaLnBrk="1" fontAlgn="auto" latinLnBrk="0" hangingPunct="1">
                <a:lnSpc>
                  <a:spcPct val="9009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rPr>
                <a:t>Copying content</a:t>
              </a:r>
              <a:endParaRPr lang="en-US" sz="1400" b="0" i="0" u="none" strike="noStrike" kern="1200" cap="none" spc="0" normalizeH="0" baseline="0" noProof="0">
                <a:ln>
                  <a:noFill/>
                </a:ln>
                <a:solidFill>
                  <a:srgbClr val="FF5C39"/>
                </a:solidFill>
                <a:effectLst/>
                <a:uLnTx/>
                <a:uFillTx/>
                <a:latin typeface="Segoe UI Semibold"/>
              </a:endParaRPr>
            </a:p>
          </p:txBody>
        </p:sp>
        <p:sp>
          <p:nvSpPr>
            <p:cNvPr id="13" name="Text Placeholder 9">
              <a:extLst>
                <a:ext uri="{FF2B5EF4-FFF2-40B4-BE49-F238E27FC236}">
                  <a16:creationId xmlns:a16="http://schemas.microsoft.com/office/drawing/2014/main" id="{A9B0BD81-0500-A5AC-1E2E-43BD17B2F471}"/>
                </a:ext>
              </a:extLst>
            </p:cNvPr>
            <p:cNvSpPr txBox="1">
              <a:spLocks/>
            </p:cNvSpPr>
            <p:nvPr/>
          </p:nvSpPr>
          <p:spPr>
            <a:xfrm>
              <a:off x="584200" y="2869955"/>
              <a:ext cx="3474720" cy="2973763"/>
            </a:xfrm>
            <a:prstGeom prst="rect">
              <a:avLst/>
            </a:prstGeom>
          </p:spPr>
          <p:txBody>
            <a:bodyPr vert="horz" wrap="square" lIns="0" tIns="0" rIns="0" bIns="0" rtlCol="0">
              <a:spAutoFit/>
            </a:bodyPr>
            <a:lstStyle>
              <a:lvl1pPr marL="285750" marR="0" indent="-285750" algn="l" defTabSz="932742" rtl="0" eaLnBrk="1" fontAlgn="auto" latinLnBrk="0" hangingPunct="1">
                <a:lnSpc>
                  <a:spcPts val="1800"/>
                </a:lnSpc>
                <a:spcBef>
                  <a:spcPts val="0"/>
                </a:spcBef>
                <a:spcAft>
                  <a:spcPts val="0"/>
                </a:spcAft>
                <a:buClrTx/>
                <a:buSzPct val="90000"/>
                <a:buFont typeface="Arial" panose="020B0604020202020204" pitchFamily="34" charset="0"/>
                <a:buChar char="•"/>
                <a:tabLst/>
                <a:defRPr lang="en-US" sz="1400" b="0" i="0" kern="1200" spc="0" baseline="0">
                  <a:solidFill>
                    <a:srgbClr val="000000"/>
                  </a:solidFill>
                  <a:latin typeface="+mn-lt"/>
                  <a:ea typeface="+mn-ea"/>
                  <a:cs typeface="Segoe UI" panose="020B0502040204020203" pitchFamily="34" charset="0"/>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ts val="0"/>
                </a:spcBef>
                <a:spcAft>
                  <a:spcPts val="0"/>
                </a:spcAft>
                <a:buClrTx/>
                <a:buSzPct val="90000"/>
                <a:buNone/>
                <a:tabLst/>
                <a:defRPr/>
              </a:pPr>
              <a:r>
                <a:rPr lang="en-US">
                  <a:latin typeface="Segoe UI"/>
                </a:rPr>
                <a:t>When inserting content into the new template from another deck, copy the slide(s) and choose </a:t>
              </a:r>
              <a:r>
                <a:rPr lang="en-US" b="1">
                  <a:latin typeface="Segoe UI"/>
                </a:rPr>
                <a:t>“Use Destination Theme”</a:t>
              </a:r>
              <a:r>
                <a:rPr lang="en-US">
                  <a:latin typeface="Segoe UI"/>
                </a:rPr>
                <a:t> when pasting. This is the safest way to ensure you’re not creating extra masters (and bloating the file size). </a:t>
              </a:r>
            </a:p>
            <a:p>
              <a:pPr marL="0" marR="0" lvl="0" indent="0" algn="l" defTabSz="932742" rtl="0" eaLnBrk="1" fontAlgn="auto" latinLnBrk="0" hangingPunct="1">
                <a:lnSpc>
                  <a:spcPct val="120000"/>
                </a:lnSpc>
                <a:spcBef>
                  <a:spcPts val="1200"/>
                </a:spcBef>
                <a:spcAft>
                  <a:spcPts val="0"/>
                </a:spcAft>
                <a:buClrTx/>
                <a:buSzPct val="90000"/>
                <a:buNone/>
                <a:tabLst/>
                <a:defRPr/>
              </a:pPr>
              <a:r>
                <a:rPr lang="en-US">
                  <a:latin typeface="Segoe UI"/>
                </a:rPr>
                <a:t>After pasting, you may need to adjust the formatting to fit the new template's layout. Pay attention to font sizes, line spacing, alignment, and any other formatting elements that may need fine-tuning.</a:t>
              </a:r>
            </a:p>
          </p:txBody>
        </p:sp>
      </p:grpSp>
      <p:grpSp>
        <p:nvGrpSpPr>
          <p:cNvPr id="11" name="Group 10">
            <a:extLst>
              <a:ext uri="{FF2B5EF4-FFF2-40B4-BE49-F238E27FC236}">
                <a16:creationId xmlns:a16="http://schemas.microsoft.com/office/drawing/2014/main" id="{D036A1E7-C80B-8DE2-444B-DCE20BA2F09B}"/>
              </a:ext>
              <a:ext uri="{C183D7F6-B498-43B3-948B-1728B52AA6E4}">
                <adec:decorative xmlns:adec="http://schemas.microsoft.com/office/drawing/2017/decorative" val="1"/>
              </a:ext>
            </a:extLst>
          </p:cNvPr>
          <p:cNvGrpSpPr/>
          <p:nvPr/>
        </p:nvGrpSpPr>
        <p:grpSpPr>
          <a:xfrm>
            <a:off x="4356100" y="2099523"/>
            <a:ext cx="3478213" cy="3848839"/>
            <a:chOff x="4356100" y="2099523"/>
            <a:chExt cx="3478213" cy="3848839"/>
          </a:xfrm>
        </p:grpSpPr>
        <p:sp>
          <p:nvSpPr>
            <p:cNvPr id="9" name="Text Placeholder 13">
              <a:extLst>
                <a:ext uri="{FF2B5EF4-FFF2-40B4-BE49-F238E27FC236}">
                  <a16:creationId xmlns:a16="http://schemas.microsoft.com/office/drawing/2014/main" id="{E5781F36-62EE-155F-6A53-40B295D74A37}"/>
                </a:ext>
              </a:extLst>
            </p:cNvPr>
            <p:cNvSpPr txBox="1">
              <a:spLocks/>
            </p:cNvSpPr>
            <p:nvPr/>
          </p:nvSpPr>
          <p:spPr>
            <a:xfrm>
              <a:off x="4356100" y="2099523"/>
              <a:ext cx="3478213" cy="575542"/>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lang="en-US" sz="1400" b="0" kern="1200" spc="0" baseline="0">
                  <a:solidFill>
                    <a:schemeClr val="accent2"/>
                  </a:solidFill>
                  <a:latin typeface="+mj-lt"/>
                  <a:ea typeface="+mn-ea"/>
                  <a:cs typeface="Segoe UI" panose="020B0502040204020203" pitchFamily="34" charset="0"/>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35135"/>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C73ECC"/>
                  </a:solidFill>
                  <a:effectLst/>
                  <a:uLnTx/>
                  <a:uFillTx/>
                  <a:latin typeface="Segoe UI Semibold"/>
                  <a:ea typeface="+mn-ea"/>
                  <a:cs typeface="Segoe UI" panose="020B0502040204020203" pitchFamily="34" charset="0"/>
                </a:rPr>
                <a:t>TIP 2</a:t>
              </a:r>
              <a:endParaRPr lang="en-US">
                <a:ea typeface="+mn-ea"/>
              </a:endParaRPr>
            </a:p>
            <a:p>
              <a:pPr marL="0" marR="0" lvl="0" indent="0" algn="l" defTabSz="932742" rtl="0" eaLnBrk="1" fontAlgn="auto" latinLnBrk="0" hangingPunct="1">
                <a:lnSpc>
                  <a:spcPct val="90090"/>
                </a:lnSpc>
                <a:spcBef>
                  <a:spcPts val="0"/>
                </a:spcBef>
                <a:spcAft>
                  <a:spcPts val="600"/>
                </a:spcAft>
                <a:buClrTx/>
                <a:buSzPct val="90000"/>
                <a:buFont typeface="Wingdings" panose="05000000000000000000" pitchFamily="2" charset="2"/>
                <a:buNone/>
                <a:tabLst/>
                <a:defRPr/>
              </a:pPr>
              <a:r>
                <a:rPr lang="en-US" sz="1800">
                  <a:solidFill>
                    <a:srgbClr val="C73ECC"/>
                  </a:solidFill>
                  <a:latin typeface="Segoe UI Semibold"/>
                </a:rPr>
                <a:t>Apply a master to your slides</a:t>
              </a:r>
            </a:p>
          </p:txBody>
        </p:sp>
        <p:sp>
          <p:nvSpPr>
            <p:cNvPr id="14" name="Text Placeholder 12">
              <a:extLst>
                <a:ext uri="{FF2B5EF4-FFF2-40B4-BE49-F238E27FC236}">
                  <a16:creationId xmlns:a16="http://schemas.microsoft.com/office/drawing/2014/main" id="{754DD5AF-462B-3121-4B00-CA85EE76E105}"/>
                </a:ext>
              </a:extLst>
            </p:cNvPr>
            <p:cNvSpPr txBox="1">
              <a:spLocks/>
            </p:cNvSpPr>
            <p:nvPr/>
          </p:nvSpPr>
          <p:spPr>
            <a:xfrm>
              <a:off x="4356101" y="2869955"/>
              <a:ext cx="3474720" cy="3078407"/>
            </a:xfrm>
            <a:prstGeom prst="rect">
              <a:avLst/>
            </a:prstGeom>
          </p:spPr>
          <p:txBody>
            <a:bodyPr vert="horz" wrap="square" lIns="0" tIns="0" rIns="0" bIns="0" rtlCol="0">
              <a:spAutoFit/>
            </a:bodyPr>
            <a:lstStyle>
              <a:lvl1pPr marL="285750" marR="0" indent="-285750" algn="l" defTabSz="932742" rtl="0" eaLnBrk="1" fontAlgn="auto" latinLnBrk="0" hangingPunct="1">
                <a:lnSpc>
                  <a:spcPts val="1800"/>
                </a:lnSpc>
                <a:spcBef>
                  <a:spcPts val="0"/>
                </a:spcBef>
                <a:spcAft>
                  <a:spcPts val="0"/>
                </a:spcAft>
                <a:buClrTx/>
                <a:buSzPct val="90000"/>
                <a:buFont typeface="Arial" panose="020B0604020202020204" pitchFamily="34" charset="0"/>
                <a:buChar char="•"/>
                <a:tabLst/>
                <a:defRPr lang="en-US" sz="1400" b="0" i="0" kern="1200" spc="0" baseline="0">
                  <a:solidFill>
                    <a:srgbClr val="000000"/>
                  </a:solidFill>
                  <a:latin typeface="+mn-lt"/>
                  <a:ea typeface="+mn-ea"/>
                  <a:cs typeface="Segoe UI" panose="020B0502040204020203" pitchFamily="34" charset="0"/>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ts val="0"/>
                </a:spcBef>
                <a:spcAft>
                  <a:spcPts val="0"/>
                </a:spcAft>
                <a:buClrTx/>
                <a:buSzPct val="90000"/>
                <a:buNone/>
                <a:tabLst/>
                <a:defRPr/>
              </a:pP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To apply a master layout to a slide, click </a:t>
              </a:r>
              <a:r>
                <a:rPr kumimoji="0" lang="en-US"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Home</a:t>
              </a: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&gt; </a:t>
              </a:r>
              <a:r>
                <a:rPr kumimoji="0" lang="en-US"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Layout</a:t>
              </a: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and choose from the available options. </a:t>
              </a:r>
              <a:r>
                <a:rPr lang="en-US">
                  <a:latin typeface="Segoe UI"/>
                </a:rPr>
                <a:t>If the copied content doesn't fit correctly into the new placeholders, you may need to copy and paste the content into the corresponding placeholders manually. </a:t>
              </a:r>
            </a:p>
            <a:p>
              <a:pPr marL="0" marR="0" lvl="0" indent="0" algn="l" defTabSz="932742" rtl="0" eaLnBrk="1" fontAlgn="auto" latinLnBrk="0" hangingPunct="1">
                <a:lnSpc>
                  <a:spcPct val="120000"/>
                </a:lnSpc>
                <a:spcBef>
                  <a:spcPts val="0"/>
                </a:spcBef>
                <a:spcAft>
                  <a:spcPts val="0"/>
                </a:spcAft>
                <a:buClrTx/>
                <a:buSzPct val="90000"/>
                <a:buNone/>
                <a:tabLst/>
                <a:defRPr/>
              </a:pPr>
              <a:endPar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20000"/>
                </a:lnSpc>
                <a:spcBef>
                  <a:spcPts val="0"/>
                </a:spcBef>
                <a:spcAft>
                  <a:spcPts val="0"/>
                </a:spcAft>
                <a:buClrTx/>
                <a:buSzPct val="90000"/>
                <a:buNone/>
                <a:tabLst/>
                <a:defRPr/>
              </a:pP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If you’ve removed or made changes to placeholders on a slide and want to restore it, go to the </a:t>
              </a:r>
              <a:r>
                <a:rPr kumimoji="0" lang="en-US"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Home</a:t>
              </a: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tab, navigate to the </a:t>
              </a:r>
              <a:r>
                <a:rPr kumimoji="0" lang="en-US"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Slides</a:t>
              </a: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group, and select </a:t>
              </a:r>
              <a:r>
                <a:rPr kumimoji="0" lang="en-US"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Reset</a:t>
              </a: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t>
              </a:r>
            </a:p>
          </p:txBody>
        </p:sp>
      </p:grpSp>
      <p:grpSp>
        <p:nvGrpSpPr>
          <p:cNvPr id="17" name="Group 16">
            <a:extLst>
              <a:ext uri="{FF2B5EF4-FFF2-40B4-BE49-F238E27FC236}">
                <a16:creationId xmlns:a16="http://schemas.microsoft.com/office/drawing/2014/main" id="{8A473D7F-2B62-AB13-7E65-E15F3FDB8E7C}"/>
              </a:ext>
              <a:ext uri="{C183D7F6-B498-43B3-948B-1728B52AA6E4}">
                <adec:decorative xmlns:adec="http://schemas.microsoft.com/office/drawing/2017/decorative" val="1"/>
              </a:ext>
            </a:extLst>
          </p:cNvPr>
          <p:cNvGrpSpPr/>
          <p:nvPr/>
        </p:nvGrpSpPr>
        <p:grpSpPr>
          <a:xfrm>
            <a:off x="8128000" y="2099523"/>
            <a:ext cx="3623733" cy="3331774"/>
            <a:chOff x="8128000" y="2099523"/>
            <a:chExt cx="3623733" cy="3331774"/>
          </a:xfrm>
        </p:grpSpPr>
        <p:sp>
          <p:nvSpPr>
            <p:cNvPr id="12" name="Text Placeholder 14">
              <a:extLst>
                <a:ext uri="{FF2B5EF4-FFF2-40B4-BE49-F238E27FC236}">
                  <a16:creationId xmlns:a16="http://schemas.microsoft.com/office/drawing/2014/main" id="{ADCD82F1-C7AA-E671-E4DC-2DEF60DB315A}"/>
                </a:ext>
              </a:extLst>
            </p:cNvPr>
            <p:cNvSpPr txBox="1">
              <a:spLocks/>
            </p:cNvSpPr>
            <p:nvPr/>
          </p:nvSpPr>
          <p:spPr>
            <a:xfrm>
              <a:off x="8128000" y="2099523"/>
              <a:ext cx="3623733" cy="575542"/>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lang="en-US" sz="1400" b="0" kern="1200" spc="0" baseline="0">
                  <a:solidFill>
                    <a:schemeClr val="accent4"/>
                  </a:solidFill>
                  <a:latin typeface="+mj-lt"/>
                  <a:ea typeface="+mn-ea"/>
                  <a:cs typeface="Segoe UI" panose="020B0502040204020203" pitchFamily="34" charset="0"/>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35135"/>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TIP 3</a:t>
              </a:r>
              <a:endParaRPr lang="en-US">
                <a:ea typeface="+mn-ea"/>
              </a:endParaRPr>
            </a:p>
            <a:p>
              <a:pPr marL="0" marR="0" lvl="0" indent="0" algn="l" defTabSz="932742" rtl="0" eaLnBrk="1" fontAlgn="auto" latinLnBrk="0" hangingPunct="1">
                <a:lnSpc>
                  <a:spcPct val="90090"/>
                </a:lnSpc>
                <a:spcBef>
                  <a:spcPts val="0"/>
                </a:spcBef>
                <a:spcAft>
                  <a:spcPts val="600"/>
                </a:spcAft>
                <a:buClrTx/>
                <a:buSzPct val="90000"/>
                <a:buFont typeface="Wingdings" panose="05000000000000000000" pitchFamily="2" charset="2"/>
                <a:buNone/>
                <a:tabLst/>
                <a:defRPr/>
              </a:pPr>
              <a:r>
                <a:rPr lang="en-US" sz="1800">
                  <a:solidFill>
                    <a:srgbClr val="0078D4"/>
                  </a:solidFill>
                  <a:latin typeface="Segoe UI Semibold"/>
                </a:rPr>
                <a:t>Icons and illustration</a:t>
              </a:r>
            </a:p>
          </p:txBody>
        </p:sp>
        <p:sp>
          <p:nvSpPr>
            <p:cNvPr id="15" name="Text Placeholder 15">
              <a:extLst>
                <a:ext uri="{FF2B5EF4-FFF2-40B4-BE49-F238E27FC236}">
                  <a16:creationId xmlns:a16="http://schemas.microsoft.com/office/drawing/2014/main" id="{5B8F6E91-A3BA-710B-4CAA-9C141D7EA772}"/>
                </a:ext>
              </a:extLst>
            </p:cNvPr>
            <p:cNvSpPr txBox="1">
              <a:spLocks/>
            </p:cNvSpPr>
            <p:nvPr/>
          </p:nvSpPr>
          <p:spPr>
            <a:xfrm>
              <a:off x="8134943" y="2869955"/>
              <a:ext cx="3474445" cy="2561342"/>
            </a:xfrm>
            <a:prstGeom prst="rect">
              <a:avLst/>
            </a:prstGeom>
          </p:spPr>
          <p:txBody>
            <a:bodyPr vert="horz" wrap="square" lIns="0" tIns="0" rIns="0" bIns="0" rtlCol="0">
              <a:spAutoFit/>
            </a:bodyPr>
            <a:lstStyle>
              <a:lvl1pPr marL="285750" marR="0" indent="-285750" algn="l" defTabSz="932742" rtl="0" eaLnBrk="1" fontAlgn="auto" latinLnBrk="0" hangingPunct="1">
                <a:lnSpc>
                  <a:spcPts val="1800"/>
                </a:lnSpc>
                <a:spcBef>
                  <a:spcPts val="0"/>
                </a:spcBef>
                <a:spcAft>
                  <a:spcPts val="0"/>
                </a:spcAft>
                <a:buClrTx/>
                <a:buSzPct val="90000"/>
                <a:buFont typeface="Arial" panose="020B0604020202020204" pitchFamily="34" charset="0"/>
                <a:buChar char="•"/>
                <a:tabLst/>
                <a:defRPr lang="en-US" sz="1400" b="0" i="0" kern="1200" spc="0" baseline="0">
                  <a:solidFill>
                    <a:srgbClr val="000000"/>
                  </a:solidFill>
                  <a:latin typeface="+mn-lt"/>
                  <a:ea typeface="+mn-ea"/>
                  <a:cs typeface="Segoe UI" panose="020B0502040204020203" pitchFamily="34" charset="0"/>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ts val="0"/>
                </a:spcBef>
                <a:spcAft>
                  <a:spcPts val="0"/>
                </a:spcAft>
                <a:buClrTx/>
                <a:buSzPct val="90000"/>
                <a:buNone/>
                <a:tabLst/>
                <a:defRPr/>
              </a:pP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 icons sparingly as visual cues or to break up large amounts of text. This template provides a limited number of branded icons for commonly used slides such as Summary, Knowledge Check, and Labs. A simple set of icons is available at the end of this deck, with links to the full Monoline icon set on </a:t>
              </a:r>
              <a:r>
                <a:rPr kumimoji="0" lang="en-US"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Brand Central</a:t>
              </a: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For additional resources, please refer to the last page of this deck.</a:t>
              </a:r>
            </a:p>
          </p:txBody>
        </p:sp>
      </p:grpSp>
      <p:sp>
        <p:nvSpPr>
          <p:cNvPr id="2" name="Footer Placeholder 1">
            <a:extLst>
              <a:ext uri="{FF2B5EF4-FFF2-40B4-BE49-F238E27FC236}">
                <a16:creationId xmlns:a16="http://schemas.microsoft.com/office/drawing/2014/main" id="{F6E34B5C-AD39-4289-6363-9D786413C89A}"/>
              </a:ext>
              <a:ext uri="{C183D7F6-B498-43B3-948B-1728B52AA6E4}">
                <adec:decorative xmlns:adec="http://schemas.microsoft.com/office/drawing/2017/decorative" val="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563411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369B2-536B-B6B8-A864-46F4D149806B}"/>
              </a:ext>
            </a:extLst>
          </p:cNvPr>
          <p:cNvSpPr>
            <a:spLocks noGrp="1"/>
          </p:cNvSpPr>
          <p:nvPr>
            <p:ph type="title"/>
          </p:nvPr>
        </p:nvSpPr>
        <p:spPr/>
        <p:txBody>
          <a:bodyPr/>
          <a:lstStyle/>
          <a:p>
            <a:endParaRPr lang="LID4096"/>
          </a:p>
        </p:txBody>
      </p:sp>
      <p:sp>
        <p:nvSpPr>
          <p:cNvPr id="3" name="Footer Placeholder 2">
            <a:extLst>
              <a:ext uri="{FF2B5EF4-FFF2-40B4-BE49-F238E27FC236}">
                <a16:creationId xmlns:a16="http://schemas.microsoft.com/office/drawing/2014/main" id="{7FB6E319-9BEB-C2B3-E4CB-D4D3E8C70B3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4" name="Text Placeholder 3">
            <a:extLst>
              <a:ext uri="{FF2B5EF4-FFF2-40B4-BE49-F238E27FC236}">
                <a16:creationId xmlns:a16="http://schemas.microsoft.com/office/drawing/2014/main" id="{2C975A8A-3B6C-4608-E239-35E587F22269}"/>
              </a:ext>
            </a:extLst>
          </p:cNvPr>
          <p:cNvSpPr>
            <a:spLocks noGrp="1"/>
          </p:cNvSpPr>
          <p:nvPr>
            <p:ph type="body" sz="quarter" idx="17"/>
          </p:nvPr>
        </p:nvSpPr>
        <p:spPr/>
        <p:txBody>
          <a:bodyPr/>
          <a:lstStyle/>
          <a:p>
            <a:endParaRPr lang="LID4096"/>
          </a:p>
        </p:txBody>
      </p:sp>
      <p:sp>
        <p:nvSpPr>
          <p:cNvPr id="5" name="Rectangle 4">
            <a:extLst>
              <a:ext uri="{FF2B5EF4-FFF2-40B4-BE49-F238E27FC236}">
                <a16:creationId xmlns:a16="http://schemas.microsoft.com/office/drawing/2014/main" id="{2E847CB6-D939-7053-A5C5-D827A7A12401}"/>
              </a:ext>
            </a:extLst>
          </p:cNvPr>
          <p:cNvSpPr/>
          <p:nvPr/>
        </p:nvSpPr>
        <p:spPr bwMode="auto">
          <a:xfrm>
            <a:off x="1519549" y="2911384"/>
            <a:ext cx="2879197" cy="1365752"/>
          </a:xfrm>
          <a:custGeom>
            <a:avLst/>
            <a:gdLst>
              <a:gd name="connsiteX0" fmla="*/ 0 w 2879197"/>
              <a:gd name="connsiteY0" fmla="*/ 0 h 1365752"/>
              <a:gd name="connsiteX1" fmla="*/ 575839 w 2879197"/>
              <a:gd name="connsiteY1" fmla="*/ 0 h 1365752"/>
              <a:gd name="connsiteX2" fmla="*/ 1094095 w 2879197"/>
              <a:gd name="connsiteY2" fmla="*/ 0 h 1365752"/>
              <a:gd name="connsiteX3" fmla="*/ 1583558 w 2879197"/>
              <a:gd name="connsiteY3" fmla="*/ 0 h 1365752"/>
              <a:gd name="connsiteX4" fmla="*/ 2188190 w 2879197"/>
              <a:gd name="connsiteY4" fmla="*/ 0 h 1365752"/>
              <a:gd name="connsiteX5" fmla="*/ 2879197 w 2879197"/>
              <a:gd name="connsiteY5" fmla="*/ 0 h 1365752"/>
              <a:gd name="connsiteX6" fmla="*/ 2879197 w 2879197"/>
              <a:gd name="connsiteY6" fmla="*/ 655561 h 1365752"/>
              <a:gd name="connsiteX7" fmla="*/ 2879197 w 2879197"/>
              <a:gd name="connsiteY7" fmla="*/ 1365752 h 1365752"/>
              <a:gd name="connsiteX8" fmla="*/ 2360942 w 2879197"/>
              <a:gd name="connsiteY8" fmla="*/ 1365752 h 1365752"/>
              <a:gd name="connsiteX9" fmla="*/ 1871478 w 2879197"/>
              <a:gd name="connsiteY9" fmla="*/ 1365752 h 1365752"/>
              <a:gd name="connsiteX10" fmla="*/ 1238055 w 2879197"/>
              <a:gd name="connsiteY10" fmla="*/ 1365752 h 1365752"/>
              <a:gd name="connsiteX11" fmla="*/ 748591 w 2879197"/>
              <a:gd name="connsiteY11" fmla="*/ 1365752 h 1365752"/>
              <a:gd name="connsiteX12" fmla="*/ 0 w 2879197"/>
              <a:gd name="connsiteY12" fmla="*/ 1365752 h 1365752"/>
              <a:gd name="connsiteX13" fmla="*/ 0 w 2879197"/>
              <a:gd name="connsiteY13" fmla="*/ 655561 h 1365752"/>
              <a:gd name="connsiteX14" fmla="*/ 0 w 2879197"/>
              <a:gd name="connsiteY14" fmla="*/ 0 h 136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9197" h="1365752" fill="none" extrusionOk="0">
                <a:moveTo>
                  <a:pt x="0" y="0"/>
                </a:moveTo>
                <a:cubicBezTo>
                  <a:pt x="131038" y="14874"/>
                  <a:pt x="293075" y="-25551"/>
                  <a:pt x="575839" y="0"/>
                </a:cubicBezTo>
                <a:cubicBezTo>
                  <a:pt x="858603" y="25551"/>
                  <a:pt x="907369" y="24636"/>
                  <a:pt x="1094095" y="0"/>
                </a:cubicBezTo>
                <a:cubicBezTo>
                  <a:pt x="1280821" y="-24636"/>
                  <a:pt x="1477849" y="-17106"/>
                  <a:pt x="1583558" y="0"/>
                </a:cubicBezTo>
                <a:cubicBezTo>
                  <a:pt x="1689267" y="17106"/>
                  <a:pt x="1937840" y="-25811"/>
                  <a:pt x="2188190" y="0"/>
                </a:cubicBezTo>
                <a:cubicBezTo>
                  <a:pt x="2438540" y="25811"/>
                  <a:pt x="2650035" y="25496"/>
                  <a:pt x="2879197" y="0"/>
                </a:cubicBezTo>
                <a:cubicBezTo>
                  <a:pt x="2873647" y="217975"/>
                  <a:pt x="2883153" y="494407"/>
                  <a:pt x="2879197" y="655561"/>
                </a:cubicBezTo>
                <a:cubicBezTo>
                  <a:pt x="2875241" y="816715"/>
                  <a:pt x="2896621" y="1109533"/>
                  <a:pt x="2879197" y="1365752"/>
                </a:cubicBezTo>
                <a:cubicBezTo>
                  <a:pt x="2665326" y="1367141"/>
                  <a:pt x="2468046" y="1387017"/>
                  <a:pt x="2360942" y="1365752"/>
                </a:cubicBezTo>
                <a:cubicBezTo>
                  <a:pt x="2253838" y="1344487"/>
                  <a:pt x="2089768" y="1379729"/>
                  <a:pt x="1871478" y="1365752"/>
                </a:cubicBezTo>
                <a:cubicBezTo>
                  <a:pt x="1653188" y="1351775"/>
                  <a:pt x="1417501" y="1337519"/>
                  <a:pt x="1238055" y="1365752"/>
                </a:cubicBezTo>
                <a:cubicBezTo>
                  <a:pt x="1058609" y="1393985"/>
                  <a:pt x="967512" y="1355223"/>
                  <a:pt x="748591" y="1365752"/>
                </a:cubicBezTo>
                <a:cubicBezTo>
                  <a:pt x="529670" y="1376281"/>
                  <a:pt x="247058" y="1351896"/>
                  <a:pt x="0" y="1365752"/>
                </a:cubicBezTo>
                <a:cubicBezTo>
                  <a:pt x="19280" y="1048128"/>
                  <a:pt x="-2324" y="891246"/>
                  <a:pt x="0" y="655561"/>
                </a:cubicBezTo>
                <a:cubicBezTo>
                  <a:pt x="2324" y="419876"/>
                  <a:pt x="-6870" y="174801"/>
                  <a:pt x="0" y="0"/>
                </a:cubicBezTo>
                <a:close/>
              </a:path>
              <a:path w="2879197" h="1365752" stroke="0" extrusionOk="0">
                <a:moveTo>
                  <a:pt x="0" y="0"/>
                </a:moveTo>
                <a:cubicBezTo>
                  <a:pt x="218500" y="29106"/>
                  <a:pt x="392418" y="-3710"/>
                  <a:pt x="633423" y="0"/>
                </a:cubicBezTo>
                <a:cubicBezTo>
                  <a:pt x="874428" y="3710"/>
                  <a:pt x="930254" y="-8944"/>
                  <a:pt x="1209263" y="0"/>
                </a:cubicBezTo>
                <a:cubicBezTo>
                  <a:pt x="1488272" y="8944"/>
                  <a:pt x="1589745" y="-18710"/>
                  <a:pt x="1842686" y="0"/>
                </a:cubicBezTo>
                <a:cubicBezTo>
                  <a:pt x="2095627" y="18710"/>
                  <a:pt x="2448263" y="-23518"/>
                  <a:pt x="2879197" y="0"/>
                </a:cubicBezTo>
                <a:cubicBezTo>
                  <a:pt x="2878409" y="235250"/>
                  <a:pt x="2903573" y="477216"/>
                  <a:pt x="2879197" y="655561"/>
                </a:cubicBezTo>
                <a:cubicBezTo>
                  <a:pt x="2854821" y="833906"/>
                  <a:pt x="2849738" y="1194265"/>
                  <a:pt x="2879197" y="1365752"/>
                </a:cubicBezTo>
                <a:cubicBezTo>
                  <a:pt x="2571720" y="1360480"/>
                  <a:pt x="2427422" y="1383121"/>
                  <a:pt x="2245774" y="1365752"/>
                </a:cubicBezTo>
                <a:cubicBezTo>
                  <a:pt x="2064126" y="1348383"/>
                  <a:pt x="1868789" y="1392620"/>
                  <a:pt x="1612350" y="1365752"/>
                </a:cubicBezTo>
                <a:cubicBezTo>
                  <a:pt x="1355911" y="1338884"/>
                  <a:pt x="1215951" y="1361186"/>
                  <a:pt x="1036511" y="1365752"/>
                </a:cubicBezTo>
                <a:cubicBezTo>
                  <a:pt x="857071" y="1370318"/>
                  <a:pt x="292267" y="1397083"/>
                  <a:pt x="0" y="1365752"/>
                </a:cubicBezTo>
                <a:cubicBezTo>
                  <a:pt x="-10738" y="1084214"/>
                  <a:pt x="-29312" y="825661"/>
                  <a:pt x="0" y="682876"/>
                </a:cubicBezTo>
                <a:cubicBezTo>
                  <a:pt x="29312" y="540091"/>
                  <a:pt x="19976" y="275846"/>
                  <a:pt x="0" y="0"/>
                </a:cubicBezTo>
                <a:close/>
              </a:path>
            </a:pathLst>
          </a:custGeom>
          <a:solidFill>
            <a:schemeClr val="accent6"/>
          </a:solidFill>
          <a:ln>
            <a:solidFill>
              <a:schemeClr val="tx1"/>
            </a:solidFill>
            <a:extLst>
              <a:ext uri="{C807C97D-BFC1-408E-A445-0C87EB9F89A2}">
                <ask:lineSketchStyleProps xmlns:ask="http://schemas.microsoft.com/office/drawing/2018/sketchyshapes" sd="1836632089">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nl-NL" sz="1200" dirty="0">
                <a:solidFill>
                  <a:schemeClr val="tx1"/>
                </a:solidFill>
                <a:latin typeface="Courier New" panose="02070309020205020404" pitchFamily="49" charset="0"/>
                <a:ea typeface="Segoe UI" pitchFamily="34" charset="0"/>
                <a:cs typeface="Courier New" panose="02070309020205020404" pitchFamily="49" charset="0"/>
              </a:rPr>
              <a:t>model.name:        gpt-4  </a:t>
            </a:r>
          </a:p>
          <a:p>
            <a:pPr defTabSz="932472" fontAlgn="base">
              <a:spcBef>
                <a:spcPct val="0"/>
              </a:spcBef>
              <a:spcAft>
                <a:spcPct val="0"/>
              </a:spcAft>
            </a:pPr>
            <a:r>
              <a:rPr lang="nl-NL" sz="1200" dirty="0" err="1">
                <a:solidFill>
                  <a:schemeClr val="tx1"/>
                </a:solidFill>
                <a:latin typeface="Courier New" panose="02070309020205020404" pitchFamily="49" charset="0"/>
                <a:ea typeface="Segoe UI" pitchFamily="34" charset="0"/>
                <a:cs typeface="Courier New" panose="02070309020205020404" pitchFamily="49" charset="0"/>
              </a:rPr>
              <a:t>model.version</a:t>
            </a:r>
            <a:r>
              <a:rPr lang="nl-NL" sz="1200" dirty="0">
                <a:solidFill>
                  <a:schemeClr val="tx1"/>
                </a:solidFill>
                <a:latin typeface="Courier New" panose="02070309020205020404" pitchFamily="49" charset="0"/>
                <a:ea typeface="Segoe UI" pitchFamily="34" charset="0"/>
                <a:cs typeface="Courier New" panose="02070309020205020404" pitchFamily="49" charset="0"/>
              </a:rPr>
              <a:t>:     0613  </a:t>
            </a:r>
          </a:p>
          <a:p>
            <a:pPr defTabSz="932472" fontAlgn="base">
              <a:spcBef>
                <a:spcPct val="0"/>
              </a:spcBef>
              <a:spcAft>
                <a:spcPct val="0"/>
              </a:spcAft>
            </a:pPr>
            <a:r>
              <a:rPr lang="nl-NL" sz="1200" dirty="0" err="1">
                <a:solidFill>
                  <a:schemeClr val="tx1"/>
                </a:solidFill>
                <a:latin typeface="Courier New" panose="02070309020205020404" pitchFamily="49" charset="0"/>
                <a:ea typeface="Segoe UI" pitchFamily="34" charset="0"/>
                <a:cs typeface="Courier New" panose="02070309020205020404" pitchFamily="49" charset="0"/>
              </a:rPr>
              <a:t>tokens.used</a:t>
            </a:r>
            <a:r>
              <a:rPr lang="nl-NL" sz="1200" dirty="0">
                <a:solidFill>
                  <a:schemeClr val="tx1"/>
                </a:solidFill>
                <a:latin typeface="Courier New" panose="02070309020205020404" pitchFamily="49" charset="0"/>
                <a:ea typeface="Segoe UI" pitchFamily="34" charset="0"/>
                <a:cs typeface="Courier New" panose="02070309020205020404" pitchFamily="49" charset="0"/>
              </a:rPr>
              <a:t>:       1,452  </a:t>
            </a:r>
          </a:p>
          <a:p>
            <a:pPr defTabSz="932472" fontAlgn="base">
              <a:spcBef>
                <a:spcPct val="0"/>
              </a:spcBef>
              <a:spcAft>
                <a:spcPct val="0"/>
              </a:spcAft>
            </a:pPr>
            <a:r>
              <a:rPr lang="nl-NL" sz="1200" dirty="0" err="1">
                <a:solidFill>
                  <a:schemeClr val="tx1"/>
                </a:solidFill>
                <a:latin typeface="Courier New" panose="02070309020205020404" pitchFamily="49" charset="0"/>
                <a:ea typeface="Segoe UI" pitchFamily="34" charset="0"/>
                <a:cs typeface="Courier New" panose="02070309020205020404" pitchFamily="49" charset="0"/>
              </a:rPr>
              <a:t>response.raw</a:t>
            </a:r>
            <a:r>
              <a:rPr lang="nl-NL" sz="1200" dirty="0">
                <a:solidFill>
                  <a:schemeClr val="tx1"/>
                </a:solidFill>
                <a:latin typeface="Courier New" panose="02070309020205020404" pitchFamily="49" charset="0"/>
                <a:ea typeface="Segoe UI" pitchFamily="34" charset="0"/>
                <a:cs typeface="Courier New" panose="02070309020205020404" pitchFamily="49" charset="0"/>
              </a:rPr>
              <a:t>:      {...}  </a:t>
            </a:r>
          </a:p>
          <a:p>
            <a:pPr defTabSz="932472" fontAlgn="base">
              <a:spcBef>
                <a:spcPct val="0"/>
              </a:spcBef>
              <a:spcAft>
                <a:spcPct val="0"/>
              </a:spcAft>
            </a:pPr>
            <a:r>
              <a:rPr lang="nl-NL" sz="1200" dirty="0" err="1">
                <a:solidFill>
                  <a:schemeClr val="tx1"/>
                </a:solidFill>
                <a:latin typeface="Courier New" panose="02070309020205020404" pitchFamily="49" charset="0"/>
                <a:ea typeface="Segoe UI" pitchFamily="34" charset="0"/>
                <a:cs typeface="Courier New" panose="02070309020205020404" pitchFamily="49" charset="0"/>
              </a:rPr>
              <a:t>response.cleaned</a:t>
            </a:r>
            <a:r>
              <a:rPr lang="nl-NL" sz="1200" dirty="0">
                <a:solidFill>
                  <a:schemeClr val="tx1"/>
                </a:solidFill>
                <a:latin typeface="Courier New" panose="02070309020205020404" pitchFamily="49" charset="0"/>
                <a:ea typeface="Segoe UI" pitchFamily="34" charset="0"/>
                <a:cs typeface="Courier New" panose="02070309020205020404" pitchFamily="49" charset="0"/>
              </a:rPr>
              <a:t>:  </a:t>
            </a:r>
            <a:r>
              <a:rPr lang="nl-NL" sz="1200" dirty="0" err="1">
                <a:solidFill>
                  <a:schemeClr val="tx1"/>
                </a:solidFill>
                <a:latin typeface="Courier New" panose="02070309020205020404" pitchFamily="49" charset="0"/>
                <a:ea typeface="Segoe UI" pitchFamily="34" charset="0"/>
                <a:cs typeface="Courier New" panose="02070309020205020404" pitchFamily="49" charset="0"/>
              </a:rPr>
              <a:t>true</a:t>
            </a:r>
            <a:r>
              <a:rPr lang="nl-NL" sz="1200" dirty="0">
                <a:solidFill>
                  <a:schemeClr val="tx1"/>
                </a:solidFill>
                <a:latin typeface="Courier New" panose="02070309020205020404" pitchFamily="49" charset="0"/>
                <a:ea typeface="Segoe UI" pitchFamily="34" charset="0"/>
                <a:cs typeface="Courier New" panose="02070309020205020404" pitchFamily="49" charset="0"/>
              </a:rPr>
              <a:t>  </a:t>
            </a:r>
          </a:p>
          <a:p>
            <a:pPr defTabSz="932472" fontAlgn="base">
              <a:spcBef>
                <a:spcPct val="0"/>
              </a:spcBef>
              <a:spcAft>
                <a:spcPct val="0"/>
              </a:spcAft>
            </a:pPr>
            <a:r>
              <a:rPr lang="nl-NL" sz="1200" dirty="0" err="1">
                <a:solidFill>
                  <a:schemeClr val="tx1"/>
                </a:solidFill>
                <a:latin typeface="Courier New" panose="02070309020205020404" pitchFamily="49" charset="0"/>
                <a:ea typeface="Segoe UI" pitchFamily="34" charset="0"/>
                <a:cs typeface="Courier New" panose="02070309020205020404" pitchFamily="49" charset="0"/>
              </a:rPr>
              <a:t>success</a:t>
            </a:r>
            <a:r>
              <a:rPr lang="nl-NL" sz="1200" dirty="0">
                <a:solidFill>
                  <a:schemeClr val="tx1"/>
                </a:solidFill>
                <a:latin typeface="Courier New" panose="02070309020205020404" pitchFamily="49" charset="0"/>
                <a:ea typeface="Segoe UI" pitchFamily="34" charset="0"/>
                <a:cs typeface="Courier New" panose="02070309020205020404" pitchFamily="49" charset="0"/>
              </a:rPr>
              <a:t>:           </a:t>
            </a:r>
            <a:r>
              <a:rPr lang="nl-NL" sz="1200" dirty="0" err="1">
                <a:solidFill>
                  <a:schemeClr val="tx1"/>
                </a:solidFill>
                <a:latin typeface="Courier New" panose="02070309020205020404" pitchFamily="49" charset="0"/>
                <a:ea typeface="Segoe UI" pitchFamily="34" charset="0"/>
                <a:cs typeface="Courier New" panose="02070309020205020404" pitchFamily="49" charset="0"/>
              </a:rPr>
              <a:t>true</a:t>
            </a:r>
            <a:r>
              <a:rPr lang="nl-NL" sz="1200" dirty="0">
                <a:solidFill>
                  <a:schemeClr val="tx1"/>
                </a:solidFill>
                <a:latin typeface="Courier New" panose="02070309020205020404" pitchFamily="49" charset="0"/>
                <a:ea typeface="Segoe UI" pitchFamily="34" charset="0"/>
                <a:cs typeface="Courier New" panose="02070309020205020404" pitchFamily="49" charset="0"/>
              </a:rPr>
              <a:t> </a:t>
            </a:r>
            <a:endParaRPr lang="LID4096" sz="1200" dirty="0" err="1">
              <a:solidFill>
                <a:schemeClr val="tx1"/>
              </a:solidFill>
              <a:latin typeface="Courier New" panose="02070309020205020404" pitchFamily="49" charset="0"/>
              <a:ea typeface="Segoe UI" pitchFamily="34" charset="0"/>
              <a:cs typeface="Courier New" panose="02070309020205020404" pitchFamily="49" charset="0"/>
            </a:endParaRPr>
          </a:p>
        </p:txBody>
      </p:sp>
      <p:sp>
        <p:nvSpPr>
          <p:cNvPr id="6" name="Rectangle 5">
            <a:extLst>
              <a:ext uri="{FF2B5EF4-FFF2-40B4-BE49-F238E27FC236}">
                <a16:creationId xmlns:a16="http://schemas.microsoft.com/office/drawing/2014/main" id="{0B6B3843-431C-9A50-1732-AA79FC30AF83}"/>
              </a:ext>
            </a:extLst>
          </p:cNvPr>
          <p:cNvSpPr/>
          <p:nvPr/>
        </p:nvSpPr>
        <p:spPr bwMode="auto">
          <a:xfrm>
            <a:off x="1519549" y="2656572"/>
            <a:ext cx="2879197" cy="274062"/>
          </a:xfrm>
          <a:custGeom>
            <a:avLst/>
            <a:gdLst>
              <a:gd name="connsiteX0" fmla="*/ 0 w 2879197"/>
              <a:gd name="connsiteY0" fmla="*/ 0 h 274062"/>
              <a:gd name="connsiteX1" fmla="*/ 604631 w 2879197"/>
              <a:gd name="connsiteY1" fmla="*/ 0 h 274062"/>
              <a:gd name="connsiteX2" fmla="*/ 1094095 w 2879197"/>
              <a:gd name="connsiteY2" fmla="*/ 0 h 274062"/>
              <a:gd name="connsiteX3" fmla="*/ 1641142 w 2879197"/>
              <a:gd name="connsiteY3" fmla="*/ 0 h 274062"/>
              <a:gd name="connsiteX4" fmla="*/ 2274566 w 2879197"/>
              <a:gd name="connsiteY4" fmla="*/ 0 h 274062"/>
              <a:gd name="connsiteX5" fmla="*/ 2879197 w 2879197"/>
              <a:gd name="connsiteY5" fmla="*/ 0 h 274062"/>
              <a:gd name="connsiteX6" fmla="*/ 2879197 w 2879197"/>
              <a:gd name="connsiteY6" fmla="*/ 274062 h 274062"/>
              <a:gd name="connsiteX7" fmla="*/ 2274566 w 2879197"/>
              <a:gd name="connsiteY7" fmla="*/ 274062 h 274062"/>
              <a:gd name="connsiteX8" fmla="*/ 1641142 w 2879197"/>
              <a:gd name="connsiteY8" fmla="*/ 274062 h 274062"/>
              <a:gd name="connsiteX9" fmla="*/ 1007719 w 2879197"/>
              <a:gd name="connsiteY9" fmla="*/ 274062 h 274062"/>
              <a:gd name="connsiteX10" fmla="*/ 0 w 2879197"/>
              <a:gd name="connsiteY10" fmla="*/ 274062 h 274062"/>
              <a:gd name="connsiteX11" fmla="*/ 0 w 2879197"/>
              <a:gd name="connsiteY11" fmla="*/ 0 h 27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9197" h="274062" fill="none" extrusionOk="0">
                <a:moveTo>
                  <a:pt x="0" y="0"/>
                </a:moveTo>
                <a:cubicBezTo>
                  <a:pt x="250810" y="28025"/>
                  <a:pt x="444465" y="10337"/>
                  <a:pt x="604631" y="0"/>
                </a:cubicBezTo>
                <a:cubicBezTo>
                  <a:pt x="764797" y="-10337"/>
                  <a:pt x="934859" y="-290"/>
                  <a:pt x="1094095" y="0"/>
                </a:cubicBezTo>
                <a:cubicBezTo>
                  <a:pt x="1253331" y="290"/>
                  <a:pt x="1416525" y="27285"/>
                  <a:pt x="1641142" y="0"/>
                </a:cubicBezTo>
                <a:cubicBezTo>
                  <a:pt x="1865759" y="-27285"/>
                  <a:pt x="1960127" y="-9584"/>
                  <a:pt x="2274566" y="0"/>
                </a:cubicBezTo>
                <a:cubicBezTo>
                  <a:pt x="2589005" y="9584"/>
                  <a:pt x="2647447" y="-1392"/>
                  <a:pt x="2879197" y="0"/>
                </a:cubicBezTo>
                <a:cubicBezTo>
                  <a:pt x="2889028" y="95009"/>
                  <a:pt x="2891787" y="196202"/>
                  <a:pt x="2879197" y="274062"/>
                </a:cubicBezTo>
                <a:cubicBezTo>
                  <a:pt x="2610106" y="269842"/>
                  <a:pt x="2400474" y="260549"/>
                  <a:pt x="2274566" y="274062"/>
                </a:cubicBezTo>
                <a:cubicBezTo>
                  <a:pt x="2148658" y="287575"/>
                  <a:pt x="1924300" y="284292"/>
                  <a:pt x="1641142" y="274062"/>
                </a:cubicBezTo>
                <a:cubicBezTo>
                  <a:pt x="1357984" y="263832"/>
                  <a:pt x="1207769" y="250014"/>
                  <a:pt x="1007719" y="274062"/>
                </a:cubicBezTo>
                <a:cubicBezTo>
                  <a:pt x="807669" y="298110"/>
                  <a:pt x="353409" y="306852"/>
                  <a:pt x="0" y="274062"/>
                </a:cubicBezTo>
                <a:cubicBezTo>
                  <a:pt x="-5797" y="196847"/>
                  <a:pt x="-6611" y="57241"/>
                  <a:pt x="0" y="0"/>
                </a:cubicBezTo>
                <a:close/>
              </a:path>
              <a:path w="2879197" h="274062" stroke="0" extrusionOk="0">
                <a:moveTo>
                  <a:pt x="0" y="0"/>
                </a:moveTo>
                <a:cubicBezTo>
                  <a:pt x="255350" y="25472"/>
                  <a:pt x="444797" y="27094"/>
                  <a:pt x="575839" y="0"/>
                </a:cubicBezTo>
                <a:cubicBezTo>
                  <a:pt x="706881" y="-27094"/>
                  <a:pt x="966948" y="-5912"/>
                  <a:pt x="1180471" y="0"/>
                </a:cubicBezTo>
                <a:cubicBezTo>
                  <a:pt x="1393994" y="5912"/>
                  <a:pt x="1522572" y="1958"/>
                  <a:pt x="1756310" y="0"/>
                </a:cubicBezTo>
                <a:cubicBezTo>
                  <a:pt x="1990048" y="-1958"/>
                  <a:pt x="2147001" y="8652"/>
                  <a:pt x="2274566" y="0"/>
                </a:cubicBezTo>
                <a:cubicBezTo>
                  <a:pt x="2402131" y="-8652"/>
                  <a:pt x="2584970" y="-6796"/>
                  <a:pt x="2879197" y="0"/>
                </a:cubicBezTo>
                <a:cubicBezTo>
                  <a:pt x="2872539" y="70166"/>
                  <a:pt x="2892688" y="171082"/>
                  <a:pt x="2879197" y="274062"/>
                </a:cubicBezTo>
                <a:cubicBezTo>
                  <a:pt x="2667656" y="296006"/>
                  <a:pt x="2595087" y="252203"/>
                  <a:pt x="2360942" y="274062"/>
                </a:cubicBezTo>
                <a:cubicBezTo>
                  <a:pt x="2126798" y="295921"/>
                  <a:pt x="2002810" y="255658"/>
                  <a:pt x="1727518" y="274062"/>
                </a:cubicBezTo>
                <a:cubicBezTo>
                  <a:pt x="1452226" y="292466"/>
                  <a:pt x="1284136" y="246437"/>
                  <a:pt x="1122887" y="274062"/>
                </a:cubicBezTo>
                <a:cubicBezTo>
                  <a:pt x="961638" y="301687"/>
                  <a:pt x="237698" y="300895"/>
                  <a:pt x="0" y="274062"/>
                </a:cubicBezTo>
                <a:cubicBezTo>
                  <a:pt x="-5581" y="213940"/>
                  <a:pt x="7898" y="77592"/>
                  <a:pt x="0" y="0"/>
                </a:cubicBezTo>
                <a:close/>
              </a:path>
            </a:pathLst>
          </a:custGeom>
          <a:solidFill>
            <a:schemeClr val="dk1"/>
          </a:solidFill>
          <a:ln>
            <a:solidFill>
              <a:schemeClr val="tx1"/>
            </a:solidFill>
            <a:extLst>
              <a:ext uri="{C807C97D-BFC1-408E-A445-0C87EB9F89A2}">
                <ask:lineSketchStyleProps xmlns:ask="http://schemas.microsoft.com/office/drawing/2018/sketchyshapes" sd="1601122940">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88A33CC2-6399-E56C-29B1-F0DDC768D37E}"/>
              </a:ext>
            </a:extLst>
          </p:cNvPr>
          <p:cNvCxnSpPr/>
          <p:nvPr/>
        </p:nvCxnSpPr>
        <p:spPr>
          <a:xfrm>
            <a:off x="5082139" y="3522846"/>
            <a:ext cx="1751798"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00EF79-E756-6805-F3DB-2C5C5DB6ABD1}"/>
              </a:ext>
            </a:extLst>
          </p:cNvPr>
          <p:cNvSpPr/>
          <p:nvPr/>
        </p:nvSpPr>
        <p:spPr bwMode="auto">
          <a:xfrm>
            <a:off x="7190071" y="2203883"/>
            <a:ext cx="2772076" cy="481264"/>
          </a:xfrm>
          <a:custGeom>
            <a:avLst/>
            <a:gdLst>
              <a:gd name="connsiteX0" fmla="*/ 0 w 2772076"/>
              <a:gd name="connsiteY0" fmla="*/ 0 h 481264"/>
              <a:gd name="connsiteX1" fmla="*/ 665298 w 2772076"/>
              <a:gd name="connsiteY1" fmla="*/ 0 h 481264"/>
              <a:gd name="connsiteX2" fmla="*/ 1330596 w 2772076"/>
              <a:gd name="connsiteY2" fmla="*/ 0 h 481264"/>
              <a:gd name="connsiteX3" fmla="*/ 1995895 w 2772076"/>
              <a:gd name="connsiteY3" fmla="*/ 0 h 481264"/>
              <a:gd name="connsiteX4" fmla="*/ 2772076 w 2772076"/>
              <a:gd name="connsiteY4" fmla="*/ 0 h 481264"/>
              <a:gd name="connsiteX5" fmla="*/ 2772076 w 2772076"/>
              <a:gd name="connsiteY5" fmla="*/ 481264 h 481264"/>
              <a:gd name="connsiteX6" fmla="*/ 2079057 w 2772076"/>
              <a:gd name="connsiteY6" fmla="*/ 481264 h 481264"/>
              <a:gd name="connsiteX7" fmla="*/ 1386038 w 2772076"/>
              <a:gd name="connsiteY7" fmla="*/ 481264 h 481264"/>
              <a:gd name="connsiteX8" fmla="*/ 748461 w 2772076"/>
              <a:gd name="connsiteY8" fmla="*/ 481264 h 481264"/>
              <a:gd name="connsiteX9" fmla="*/ 0 w 2772076"/>
              <a:gd name="connsiteY9" fmla="*/ 481264 h 481264"/>
              <a:gd name="connsiteX10" fmla="*/ 0 w 2772076"/>
              <a:gd name="connsiteY10" fmla="*/ 0 h 48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2076" h="481264" fill="none" extrusionOk="0">
                <a:moveTo>
                  <a:pt x="0" y="0"/>
                </a:moveTo>
                <a:cubicBezTo>
                  <a:pt x="320616" y="15763"/>
                  <a:pt x="526324" y="-10568"/>
                  <a:pt x="665298" y="0"/>
                </a:cubicBezTo>
                <a:cubicBezTo>
                  <a:pt x="804272" y="10568"/>
                  <a:pt x="1108181" y="2269"/>
                  <a:pt x="1330596" y="0"/>
                </a:cubicBezTo>
                <a:cubicBezTo>
                  <a:pt x="1553011" y="-2269"/>
                  <a:pt x="1723821" y="29686"/>
                  <a:pt x="1995895" y="0"/>
                </a:cubicBezTo>
                <a:cubicBezTo>
                  <a:pt x="2267969" y="-29686"/>
                  <a:pt x="2480954" y="28224"/>
                  <a:pt x="2772076" y="0"/>
                </a:cubicBezTo>
                <a:cubicBezTo>
                  <a:pt x="2750540" y="128586"/>
                  <a:pt x="2772590" y="258383"/>
                  <a:pt x="2772076" y="481264"/>
                </a:cubicBezTo>
                <a:cubicBezTo>
                  <a:pt x="2581052" y="486184"/>
                  <a:pt x="2407225" y="503135"/>
                  <a:pt x="2079057" y="481264"/>
                </a:cubicBezTo>
                <a:cubicBezTo>
                  <a:pt x="1750889" y="459393"/>
                  <a:pt x="1630193" y="461088"/>
                  <a:pt x="1386038" y="481264"/>
                </a:cubicBezTo>
                <a:cubicBezTo>
                  <a:pt x="1141883" y="501440"/>
                  <a:pt x="987838" y="498183"/>
                  <a:pt x="748461" y="481264"/>
                </a:cubicBezTo>
                <a:cubicBezTo>
                  <a:pt x="509084" y="464345"/>
                  <a:pt x="218493" y="500529"/>
                  <a:pt x="0" y="481264"/>
                </a:cubicBezTo>
                <a:cubicBezTo>
                  <a:pt x="-10336" y="329737"/>
                  <a:pt x="20708" y="146926"/>
                  <a:pt x="0" y="0"/>
                </a:cubicBezTo>
                <a:close/>
              </a:path>
              <a:path w="2772076" h="481264" stroke="0" extrusionOk="0">
                <a:moveTo>
                  <a:pt x="0" y="0"/>
                </a:moveTo>
                <a:cubicBezTo>
                  <a:pt x="231775" y="-17938"/>
                  <a:pt x="428845" y="-23569"/>
                  <a:pt x="748461" y="0"/>
                </a:cubicBezTo>
                <a:cubicBezTo>
                  <a:pt x="1068077" y="23569"/>
                  <a:pt x="1213741" y="21025"/>
                  <a:pt x="1496921" y="0"/>
                </a:cubicBezTo>
                <a:cubicBezTo>
                  <a:pt x="1780101" y="-21025"/>
                  <a:pt x="1959028" y="-24948"/>
                  <a:pt x="2106778" y="0"/>
                </a:cubicBezTo>
                <a:cubicBezTo>
                  <a:pt x="2254528" y="24948"/>
                  <a:pt x="2600242" y="17339"/>
                  <a:pt x="2772076" y="0"/>
                </a:cubicBezTo>
                <a:cubicBezTo>
                  <a:pt x="2768751" y="213194"/>
                  <a:pt x="2784941" y="279782"/>
                  <a:pt x="2772076" y="481264"/>
                </a:cubicBezTo>
                <a:cubicBezTo>
                  <a:pt x="2530842" y="505161"/>
                  <a:pt x="2322906" y="511984"/>
                  <a:pt x="2079057" y="481264"/>
                </a:cubicBezTo>
                <a:cubicBezTo>
                  <a:pt x="1835208" y="450544"/>
                  <a:pt x="1741193" y="450114"/>
                  <a:pt x="1441480" y="481264"/>
                </a:cubicBezTo>
                <a:cubicBezTo>
                  <a:pt x="1141767" y="512414"/>
                  <a:pt x="974428" y="491071"/>
                  <a:pt x="803902" y="481264"/>
                </a:cubicBezTo>
                <a:cubicBezTo>
                  <a:pt x="633376" y="471457"/>
                  <a:pt x="172959" y="450062"/>
                  <a:pt x="0" y="481264"/>
                </a:cubicBezTo>
                <a:cubicBezTo>
                  <a:pt x="1336" y="324773"/>
                  <a:pt x="14307" y="164940"/>
                  <a:pt x="0" y="0"/>
                </a:cubicBezTo>
                <a:close/>
              </a:path>
            </a:pathLst>
          </a:custGeom>
          <a:ln>
            <a:headEnd type="none" w="med" len="med"/>
            <a:tailEnd type="none" w="med" len="med"/>
            <a:extLst>
              <a:ext uri="{C807C97D-BFC1-408E-A445-0C87EB9F89A2}">
                <ask:lineSketchStyleProps xmlns:ask="http://schemas.microsoft.com/office/drawing/2018/sketchyshapes" sd="167069714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dirty="0"/>
              <a:t>⚙️ </a:t>
            </a:r>
            <a:r>
              <a:rPr lang="en-US" sz="1800" dirty="0">
                <a:solidFill>
                  <a:schemeClr val="tx1"/>
                </a:solidFill>
                <a:latin typeface="Comic Sans MS" panose="030F0702030302020204" pitchFamily="66" charset="0"/>
                <a:ea typeface="Segoe UI" pitchFamily="34" charset="0"/>
                <a:cs typeface="Segoe UI" pitchFamily="34" charset="0"/>
              </a:rPr>
              <a:t>Model selection</a:t>
            </a:r>
            <a:endParaRPr lang="LID4096" sz="1800" dirty="0" err="1">
              <a:solidFill>
                <a:schemeClr val="tx1"/>
              </a:solidFill>
              <a:latin typeface="Comic Sans MS" panose="030F0702030302020204" pitchFamily="66" charset="0"/>
              <a:ea typeface="Segoe UI" pitchFamily="34" charset="0"/>
              <a:cs typeface="Segoe UI" pitchFamily="34" charset="0"/>
            </a:endParaRPr>
          </a:p>
        </p:txBody>
      </p:sp>
      <p:sp>
        <p:nvSpPr>
          <p:cNvPr id="10" name="Rectangle 9">
            <a:extLst>
              <a:ext uri="{FF2B5EF4-FFF2-40B4-BE49-F238E27FC236}">
                <a16:creationId xmlns:a16="http://schemas.microsoft.com/office/drawing/2014/main" id="{4A06E93A-31C9-F25C-23D1-F7FE85FD769C}"/>
              </a:ext>
            </a:extLst>
          </p:cNvPr>
          <p:cNvSpPr/>
          <p:nvPr/>
        </p:nvSpPr>
        <p:spPr bwMode="auto">
          <a:xfrm>
            <a:off x="7190071" y="2933126"/>
            <a:ext cx="2772076" cy="481264"/>
          </a:xfrm>
          <a:custGeom>
            <a:avLst/>
            <a:gdLst>
              <a:gd name="connsiteX0" fmla="*/ 0 w 2772076"/>
              <a:gd name="connsiteY0" fmla="*/ 0 h 481264"/>
              <a:gd name="connsiteX1" fmla="*/ 665298 w 2772076"/>
              <a:gd name="connsiteY1" fmla="*/ 0 h 481264"/>
              <a:gd name="connsiteX2" fmla="*/ 1330596 w 2772076"/>
              <a:gd name="connsiteY2" fmla="*/ 0 h 481264"/>
              <a:gd name="connsiteX3" fmla="*/ 1995895 w 2772076"/>
              <a:gd name="connsiteY3" fmla="*/ 0 h 481264"/>
              <a:gd name="connsiteX4" fmla="*/ 2772076 w 2772076"/>
              <a:gd name="connsiteY4" fmla="*/ 0 h 481264"/>
              <a:gd name="connsiteX5" fmla="*/ 2772076 w 2772076"/>
              <a:gd name="connsiteY5" fmla="*/ 481264 h 481264"/>
              <a:gd name="connsiteX6" fmla="*/ 2079057 w 2772076"/>
              <a:gd name="connsiteY6" fmla="*/ 481264 h 481264"/>
              <a:gd name="connsiteX7" fmla="*/ 1386038 w 2772076"/>
              <a:gd name="connsiteY7" fmla="*/ 481264 h 481264"/>
              <a:gd name="connsiteX8" fmla="*/ 748461 w 2772076"/>
              <a:gd name="connsiteY8" fmla="*/ 481264 h 481264"/>
              <a:gd name="connsiteX9" fmla="*/ 0 w 2772076"/>
              <a:gd name="connsiteY9" fmla="*/ 481264 h 481264"/>
              <a:gd name="connsiteX10" fmla="*/ 0 w 2772076"/>
              <a:gd name="connsiteY10" fmla="*/ 0 h 48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2076" h="481264" fill="none" extrusionOk="0">
                <a:moveTo>
                  <a:pt x="0" y="0"/>
                </a:moveTo>
                <a:cubicBezTo>
                  <a:pt x="320616" y="15763"/>
                  <a:pt x="526324" y="-10568"/>
                  <a:pt x="665298" y="0"/>
                </a:cubicBezTo>
                <a:cubicBezTo>
                  <a:pt x="804272" y="10568"/>
                  <a:pt x="1108181" y="2269"/>
                  <a:pt x="1330596" y="0"/>
                </a:cubicBezTo>
                <a:cubicBezTo>
                  <a:pt x="1553011" y="-2269"/>
                  <a:pt x="1723821" y="29686"/>
                  <a:pt x="1995895" y="0"/>
                </a:cubicBezTo>
                <a:cubicBezTo>
                  <a:pt x="2267969" y="-29686"/>
                  <a:pt x="2480954" y="28224"/>
                  <a:pt x="2772076" y="0"/>
                </a:cubicBezTo>
                <a:cubicBezTo>
                  <a:pt x="2750540" y="128586"/>
                  <a:pt x="2772590" y="258383"/>
                  <a:pt x="2772076" y="481264"/>
                </a:cubicBezTo>
                <a:cubicBezTo>
                  <a:pt x="2581052" y="486184"/>
                  <a:pt x="2407225" y="503135"/>
                  <a:pt x="2079057" y="481264"/>
                </a:cubicBezTo>
                <a:cubicBezTo>
                  <a:pt x="1750889" y="459393"/>
                  <a:pt x="1630193" y="461088"/>
                  <a:pt x="1386038" y="481264"/>
                </a:cubicBezTo>
                <a:cubicBezTo>
                  <a:pt x="1141883" y="501440"/>
                  <a:pt x="987838" y="498183"/>
                  <a:pt x="748461" y="481264"/>
                </a:cubicBezTo>
                <a:cubicBezTo>
                  <a:pt x="509084" y="464345"/>
                  <a:pt x="218493" y="500529"/>
                  <a:pt x="0" y="481264"/>
                </a:cubicBezTo>
                <a:cubicBezTo>
                  <a:pt x="-10336" y="329737"/>
                  <a:pt x="20708" y="146926"/>
                  <a:pt x="0" y="0"/>
                </a:cubicBezTo>
                <a:close/>
              </a:path>
              <a:path w="2772076" h="481264" stroke="0" extrusionOk="0">
                <a:moveTo>
                  <a:pt x="0" y="0"/>
                </a:moveTo>
                <a:cubicBezTo>
                  <a:pt x="231775" y="-17938"/>
                  <a:pt x="428845" y="-23569"/>
                  <a:pt x="748461" y="0"/>
                </a:cubicBezTo>
                <a:cubicBezTo>
                  <a:pt x="1068077" y="23569"/>
                  <a:pt x="1213741" y="21025"/>
                  <a:pt x="1496921" y="0"/>
                </a:cubicBezTo>
                <a:cubicBezTo>
                  <a:pt x="1780101" y="-21025"/>
                  <a:pt x="1959028" y="-24948"/>
                  <a:pt x="2106778" y="0"/>
                </a:cubicBezTo>
                <a:cubicBezTo>
                  <a:pt x="2254528" y="24948"/>
                  <a:pt x="2600242" y="17339"/>
                  <a:pt x="2772076" y="0"/>
                </a:cubicBezTo>
                <a:cubicBezTo>
                  <a:pt x="2768751" y="213194"/>
                  <a:pt x="2784941" y="279782"/>
                  <a:pt x="2772076" y="481264"/>
                </a:cubicBezTo>
                <a:cubicBezTo>
                  <a:pt x="2530842" y="505161"/>
                  <a:pt x="2322906" y="511984"/>
                  <a:pt x="2079057" y="481264"/>
                </a:cubicBezTo>
                <a:cubicBezTo>
                  <a:pt x="1835208" y="450544"/>
                  <a:pt x="1741193" y="450114"/>
                  <a:pt x="1441480" y="481264"/>
                </a:cubicBezTo>
                <a:cubicBezTo>
                  <a:pt x="1141767" y="512414"/>
                  <a:pt x="974428" y="491071"/>
                  <a:pt x="803902" y="481264"/>
                </a:cubicBezTo>
                <a:cubicBezTo>
                  <a:pt x="633376" y="471457"/>
                  <a:pt x="172959" y="450062"/>
                  <a:pt x="0" y="481264"/>
                </a:cubicBezTo>
                <a:cubicBezTo>
                  <a:pt x="1336" y="324773"/>
                  <a:pt x="14307" y="164940"/>
                  <a:pt x="0" y="0"/>
                </a:cubicBezTo>
                <a:close/>
              </a:path>
            </a:pathLst>
          </a:custGeom>
          <a:ln>
            <a:headEnd type="none" w="med" len="med"/>
            <a:tailEnd type="none" w="med" len="med"/>
            <a:extLst>
              <a:ext uri="{C807C97D-BFC1-408E-A445-0C87EB9F89A2}">
                <ask:lineSketchStyleProps xmlns:ask="http://schemas.microsoft.com/office/drawing/2018/sketchyshapes" sd="167069714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Comic Sans MS" panose="030F0702030302020204" pitchFamily="66" charset="0"/>
                <a:ea typeface="Segoe UI" pitchFamily="34" charset="0"/>
                <a:cs typeface="Segoe UI" pitchFamily="34" charset="0"/>
              </a:rPr>
              <a:t>💰 Cost (token usage)</a:t>
            </a:r>
            <a:endParaRPr lang="LID4096" sz="1800" dirty="0" err="1">
              <a:solidFill>
                <a:schemeClr val="tx1"/>
              </a:solidFill>
              <a:latin typeface="Comic Sans MS" panose="030F0702030302020204" pitchFamily="66" charset="0"/>
              <a:ea typeface="Segoe UI" pitchFamily="34" charset="0"/>
              <a:cs typeface="Segoe UI" pitchFamily="34" charset="0"/>
            </a:endParaRPr>
          </a:p>
        </p:txBody>
      </p:sp>
      <p:sp>
        <p:nvSpPr>
          <p:cNvPr id="11" name="Rectangle 10">
            <a:extLst>
              <a:ext uri="{FF2B5EF4-FFF2-40B4-BE49-F238E27FC236}">
                <a16:creationId xmlns:a16="http://schemas.microsoft.com/office/drawing/2014/main" id="{48C3D934-BA77-899E-CC11-46E30D9C08A6}"/>
              </a:ext>
            </a:extLst>
          </p:cNvPr>
          <p:cNvSpPr/>
          <p:nvPr/>
        </p:nvSpPr>
        <p:spPr bwMode="auto">
          <a:xfrm>
            <a:off x="7190071" y="3605131"/>
            <a:ext cx="2772076" cy="481264"/>
          </a:xfrm>
          <a:custGeom>
            <a:avLst/>
            <a:gdLst>
              <a:gd name="connsiteX0" fmla="*/ 0 w 2772076"/>
              <a:gd name="connsiteY0" fmla="*/ 0 h 481264"/>
              <a:gd name="connsiteX1" fmla="*/ 665298 w 2772076"/>
              <a:gd name="connsiteY1" fmla="*/ 0 h 481264"/>
              <a:gd name="connsiteX2" fmla="*/ 1330596 w 2772076"/>
              <a:gd name="connsiteY2" fmla="*/ 0 h 481264"/>
              <a:gd name="connsiteX3" fmla="*/ 1995895 w 2772076"/>
              <a:gd name="connsiteY3" fmla="*/ 0 h 481264"/>
              <a:gd name="connsiteX4" fmla="*/ 2772076 w 2772076"/>
              <a:gd name="connsiteY4" fmla="*/ 0 h 481264"/>
              <a:gd name="connsiteX5" fmla="*/ 2772076 w 2772076"/>
              <a:gd name="connsiteY5" fmla="*/ 481264 h 481264"/>
              <a:gd name="connsiteX6" fmla="*/ 2079057 w 2772076"/>
              <a:gd name="connsiteY6" fmla="*/ 481264 h 481264"/>
              <a:gd name="connsiteX7" fmla="*/ 1386038 w 2772076"/>
              <a:gd name="connsiteY7" fmla="*/ 481264 h 481264"/>
              <a:gd name="connsiteX8" fmla="*/ 748461 w 2772076"/>
              <a:gd name="connsiteY8" fmla="*/ 481264 h 481264"/>
              <a:gd name="connsiteX9" fmla="*/ 0 w 2772076"/>
              <a:gd name="connsiteY9" fmla="*/ 481264 h 481264"/>
              <a:gd name="connsiteX10" fmla="*/ 0 w 2772076"/>
              <a:gd name="connsiteY10" fmla="*/ 0 h 48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2076" h="481264" fill="none" extrusionOk="0">
                <a:moveTo>
                  <a:pt x="0" y="0"/>
                </a:moveTo>
                <a:cubicBezTo>
                  <a:pt x="320616" y="15763"/>
                  <a:pt x="526324" y="-10568"/>
                  <a:pt x="665298" y="0"/>
                </a:cubicBezTo>
                <a:cubicBezTo>
                  <a:pt x="804272" y="10568"/>
                  <a:pt x="1108181" y="2269"/>
                  <a:pt x="1330596" y="0"/>
                </a:cubicBezTo>
                <a:cubicBezTo>
                  <a:pt x="1553011" y="-2269"/>
                  <a:pt x="1723821" y="29686"/>
                  <a:pt x="1995895" y="0"/>
                </a:cubicBezTo>
                <a:cubicBezTo>
                  <a:pt x="2267969" y="-29686"/>
                  <a:pt x="2480954" y="28224"/>
                  <a:pt x="2772076" y="0"/>
                </a:cubicBezTo>
                <a:cubicBezTo>
                  <a:pt x="2750540" y="128586"/>
                  <a:pt x="2772590" y="258383"/>
                  <a:pt x="2772076" y="481264"/>
                </a:cubicBezTo>
                <a:cubicBezTo>
                  <a:pt x="2581052" y="486184"/>
                  <a:pt x="2407225" y="503135"/>
                  <a:pt x="2079057" y="481264"/>
                </a:cubicBezTo>
                <a:cubicBezTo>
                  <a:pt x="1750889" y="459393"/>
                  <a:pt x="1630193" y="461088"/>
                  <a:pt x="1386038" y="481264"/>
                </a:cubicBezTo>
                <a:cubicBezTo>
                  <a:pt x="1141883" y="501440"/>
                  <a:pt x="987838" y="498183"/>
                  <a:pt x="748461" y="481264"/>
                </a:cubicBezTo>
                <a:cubicBezTo>
                  <a:pt x="509084" y="464345"/>
                  <a:pt x="218493" y="500529"/>
                  <a:pt x="0" y="481264"/>
                </a:cubicBezTo>
                <a:cubicBezTo>
                  <a:pt x="-10336" y="329737"/>
                  <a:pt x="20708" y="146926"/>
                  <a:pt x="0" y="0"/>
                </a:cubicBezTo>
                <a:close/>
              </a:path>
              <a:path w="2772076" h="481264" stroke="0" extrusionOk="0">
                <a:moveTo>
                  <a:pt x="0" y="0"/>
                </a:moveTo>
                <a:cubicBezTo>
                  <a:pt x="231775" y="-17938"/>
                  <a:pt x="428845" y="-23569"/>
                  <a:pt x="748461" y="0"/>
                </a:cubicBezTo>
                <a:cubicBezTo>
                  <a:pt x="1068077" y="23569"/>
                  <a:pt x="1213741" y="21025"/>
                  <a:pt x="1496921" y="0"/>
                </a:cubicBezTo>
                <a:cubicBezTo>
                  <a:pt x="1780101" y="-21025"/>
                  <a:pt x="1959028" y="-24948"/>
                  <a:pt x="2106778" y="0"/>
                </a:cubicBezTo>
                <a:cubicBezTo>
                  <a:pt x="2254528" y="24948"/>
                  <a:pt x="2600242" y="17339"/>
                  <a:pt x="2772076" y="0"/>
                </a:cubicBezTo>
                <a:cubicBezTo>
                  <a:pt x="2768751" y="213194"/>
                  <a:pt x="2784941" y="279782"/>
                  <a:pt x="2772076" y="481264"/>
                </a:cubicBezTo>
                <a:cubicBezTo>
                  <a:pt x="2530842" y="505161"/>
                  <a:pt x="2322906" y="511984"/>
                  <a:pt x="2079057" y="481264"/>
                </a:cubicBezTo>
                <a:cubicBezTo>
                  <a:pt x="1835208" y="450544"/>
                  <a:pt x="1741193" y="450114"/>
                  <a:pt x="1441480" y="481264"/>
                </a:cubicBezTo>
                <a:cubicBezTo>
                  <a:pt x="1141767" y="512414"/>
                  <a:pt x="974428" y="491071"/>
                  <a:pt x="803902" y="481264"/>
                </a:cubicBezTo>
                <a:cubicBezTo>
                  <a:pt x="633376" y="471457"/>
                  <a:pt x="172959" y="450062"/>
                  <a:pt x="0" y="481264"/>
                </a:cubicBezTo>
                <a:cubicBezTo>
                  <a:pt x="1336" y="324773"/>
                  <a:pt x="14307" y="164940"/>
                  <a:pt x="0" y="0"/>
                </a:cubicBezTo>
                <a:close/>
              </a:path>
            </a:pathLst>
          </a:custGeom>
          <a:ln>
            <a:headEnd type="none" w="med" len="med"/>
            <a:tailEnd type="none" w="med" len="med"/>
            <a:extLst>
              <a:ext uri="{C807C97D-BFC1-408E-A445-0C87EB9F89A2}">
                <ask:lineSketchStyleProps xmlns:ask="http://schemas.microsoft.com/office/drawing/2018/sketchyshapes" sd="167069714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Comic Sans MS" panose="030F0702030302020204" pitchFamily="66" charset="0"/>
                <a:ea typeface="Segoe UI" pitchFamily="34" charset="0"/>
                <a:cs typeface="Segoe UI" pitchFamily="34" charset="0"/>
              </a:rPr>
              <a:t>🧹 Cleaning needed?</a:t>
            </a:r>
            <a:endParaRPr lang="LID4096" sz="1800" dirty="0" err="1">
              <a:solidFill>
                <a:schemeClr val="tx1"/>
              </a:solidFill>
              <a:latin typeface="Comic Sans MS" panose="030F0702030302020204" pitchFamily="66" charset="0"/>
              <a:ea typeface="Segoe UI" pitchFamily="34" charset="0"/>
              <a:cs typeface="Segoe UI" pitchFamily="34" charset="0"/>
            </a:endParaRPr>
          </a:p>
        </p:txBody>
      </p:sp>
      <p:sp>
        <p:nvSpPr>
          <p:cNvPr id="12" name="Rectangle 11">
            <a:extLst>
              <a:ext uri="{FF2B5EF4-FFF2-40B4-BE49-F238E27FC236}">
                <a16:creationId xmlns:a16="http://schemas.microsoft.com/office/drawing/2014/main" id="{8AD701FA-5A7C-3B12-501D-00A5715ECA66}"/>
              </a:ext>
            </a:extLst>
          </p:cNvPr>
          <p:cNvSpPr/>
          <p:nvPr/>
        </p:nvSpPr>
        <p:spPr bwMode="auto">
          <a:xfrm>
            <a:off x="7190071" y="4277136"/>
            <a:ext cx="2772076" cy="481264"/>
          </a:xfrm>
          <a:custGeom>
            <a:avLst/>
            <a:gdLst>
              <a:gd name="connsiteX0" fmla="*/ 0 w 2772076"/>
              <a:gd name="connsiteY0" fmla="*/ 0 h 481264"/>
              <a:gd name="connsiteX1" fmla="*/ 665298 w 2772076"/>
              <a:gd name="connsiteY1" fmla="*/ 0 h 481264"/>
              <a:gd name="connsiteX2" fmla="*/ 1330596 w 2772076"/>
              <a:gd name="connsiteY2" fmla="*/ 0 h 481264"/>
              <a:gd name="connsiteX3" fmla="*/ 1995895 w 2772076"/>
              <a:gd name="connsiteY3" fmla="*/ 0 h 481264"/>
              <a:gd name="connsiteX4" fmla="*/ 2772076 w 2772076"/>
              <a:gd name="connsiteY4" fmla="*/ 0 h 481264"/>
              <a:gd name="connsiteX5" fmla="*/ 2772076 w 2772076"/>
              <a:gd name="connsiteY5" fmla="*/ 481264 h 481264"/>
              <a:gd name="connsiteX6" fmla="*/ 2079057 w 2772076"/>
              <a:gd name="connsiteY6" fmla="*/ 481264 h 481264"/>
              <a:gd name="connsiteX7" fmla="*/ 1386038 w 2772076"/>
              <a:gd name="connsiteY7" fmla="*/ 481264 h 481264"/>
              <a:gd name="connsiteX8" fmla="*/ 748461 w 2772076"/>
              <a:gd name="connsiteY8" fmla="*/ 481264 h 481264"/>
              <a:gd name="connsiteX9" fmla="*/ 0 w 2772076"/>
              <a:gd name="connsiteY9" fmla="*/ 481264 h 481264"/>
              <a:gd name="connsiteX10" fmla="*/ 0 w 2772076"/>
              <a:gd name="connsiteY10" fmla="*/ 0 h 48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2076" h="481264" fill="none" extrusionOk="0">
                <a:moveTo>
                  <a:pt x="0" y="0"/>
                </a:moveTo>
                <a:cubicBezTo>
                  <a:pt x="320616" y="15763"/>
                  <a:pt x="526324" y="-10568"/>
                  <a:pt x="665298" y="0"/>
                </a:cubicBezTo>
                <a:cubicBezTo>
                  <a:pt x="804272" y="10568"/>
                  <a:pt x="1108181" y="2269"/>
                  <a:pt x="1330596" y="0"/>
                </a:cubicBezTo>
                <a:cubicBezTo>
                  <a:pt x="1553011" y="-2269"/>
                  <a:pt x="1723821" y="29686"/>
                  <a:pt x="1995895" y="0"/>
                </a:cubicBezTo>
                <a:cubicBezTo>
                  <a:pt x="2267969" y="-29686"/>
                  <a:pt x="2480954" y="28224"/>
                  <a:pt x="2772076" y="0"/>
                </a:cubicBezTo>
                <a:cubicBezTo>
                  <a:pt x="2750540" y="128586"/>
                  <a:pt x="2772590" y="258383"/>
                  <a:pt x="2772076" y="481264"/>
                </a:cubicBezTo>
                <a:cubicBezTo>
                  <a:pt x="2581052" y="486184"/>
                  <a:pt x="2407225" y="503135"/>
                  <a:pt x="2079057" y="481264"/>
                </a:cubicBezTo>
                <a:cubicBezTo>
                  <a:pt x="1750889" y="459393"/>
                  <a:pt x="1630193" y="461088"/>
                  <a:pt x="1386038" y="481264"/>
                </a:cubicBezTo>
                <a:cubicBezTo>
                  <a:pt x="1141883" y="501440"/>
                  <a:pt x="987838" y="498183"/>
                  <a:pt x="748461" y="481264"/>
                </a:cubicBezTo>
                <a:cubicBezTo>
                  <a:pt x="509084" y="464345"/>
                  <a:pt x="218493" y="500529"/>
                  <a:pt x="0" y="481264"/>
                </a:cubicBezTo>
                <a:cubicBezTo>
                  <a:pt x="-10336" y="329737"/>
                  <a:pt x="20708" y="146926"/>
                  <a:pt x="0" y="0"/>
                </a:cubicBezTo>
                <a:close/>
              </a:path>
              <a:path w="2772076" h="481264" stroke="0" extrusionOk="0">
                <a:moveTo>
                  <a:pt x="0" y="0"/>
                </a:moveTo>
                <a:cubicBezTo>
                  <a:pt x="231775" y="-17938"/>
                  <a:pt x="428845" y="-23569"/>
                  <a:pt x="748461" y="0"/>
                </a:cubicBezTo>
                <a:cubicBezTo>
                  <a:pt x="1068077" y="23569"/>
                  <a:pt x="1213741" y="21025"/>
                  <a:pt x="1496921" y="0"/>
                </a:cubicBezTo>
                <a:cubicBezTo>
                  <a:pt x="1780101" y="-21025"/>
                  <a:pt x="1959028" y="-24948"/>
                  <a:pt x="2106778" y="0"/>
                </a:cubicBezTo>
                <a:cubicBezTo>
                  <a:pt x="2254528" y="24948"/>
                  <a:pt x="2600242" y="17339"/>
                  <a:pt x="2772076" y="0"/>
                </a:cubicBezTo>
                <a:cubicBezTo>
                  <a:pt x="2768751" y="213194"/>
                  <a:pt x="2784941" y="279782"/>
                  <a:pt x="2772076" y="481264"/>
                </a:cubicBezTo>
                <a:cubicBezTo>
                  <a:pt x="2530842" y="505161"/>
                  <a:pt x="2322906" y="511984"/>
                  <a:pt x="2079057" y="481264"/>
                </a:cubicBezTo>
                <a:cubicBezTo>
                  <a:pt x="1835208" y="450544"/>
                  <a:pt x="1741193" y="450114"/>
                  <a:pt x="1441480" y="481264"/>
                </a:cubicBezTo>
                <a:cubicBezTo>
                  <a:pt x="1141767" y="512414"/>
                  <a:pt x="974428" y="491071"/>
                  <a:pt x="803902" y="481264"/>
                </a:cubicBezTo>
                <a:cubicBezTo>
                  <a:pt x="633376" y="471457"/>
                  <a:pt x="172959" y="450062"/>
                  <a:pt x="0" y="481264"/>
                </a:cubicBezTo>
                <a:cubicBezTo>
                  <a:pt x="1336" y="324773"/>
                  <a:pt x="14307" y="164940"/>
                  <a:pt x="0" y="0"/>
                </a:cubicBezTo>
                <a:close/>
              </a:path>
            </a:pathLst>
          </a:custGeom>
          <a:ln>
            <a:headEnd type="none" w="med" len="med"/>
            <a:tailEnd type="none" w="med" len="med"/>
            <a:extLst>
              <a:ext uri="{C807C97D-BFC1-408E-A445-0C87EB9F89A2}">
                <ask:lineSketchStyleProps xmlns:ask="http://schemas.microsoft.com/office/drawing/2018/sketchyshapes" sd="1670697145">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Comic Sans MS" panose="030F0702030302020204" pitchFamily="66" charset="0"/>
                <a:ea typeface="Segoe UI" pitchFamily="34" charset="0"/>
                <a:cs typeface="Segoe UI" pitchFamily="34" charset="0"/>
              </a:rPr>
              <a:t>✅ Is output valid?</a:t>
            </a:r>
            <a:endParaRPr lang="LID4096" sz="1800" dirty="0" err="1">
              <a:solidFill>
                <a:schemeClr val="tx1"/>
              </a:solidFill>
              <a:latin typeface="Comic Sans MS" panose="030F0702030302020204" pitchFamily="66" charset="0"/>
              <a:ea typeface="Segoe UI" pitchFamily="34" charset="0"/>
              <a:cs typeface="Segoe UI" pitchFamily="34" charset="0"/>
            </a:endParaRPr>
          </a:p>
        </p:txBody>
      </p:sp>
    </p:spTree>
    <p:extLst>
      <p:ext uri="{BB962C8B-B14F-4D97-AF65-F5344CB8AC3E}">
        <p14:creationId xmlns:p14="http://schemas.microsoft.com/office/powerpoint/2010/main" val="35186331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985F3A-AF04-1B34-A9F1-B30A19C632C9}"/>
            </a:ext>
          </a:extLst>
        </p:cNvPr>
        <p:cNvGrpSpPr/>
        <p:nvPr/>
      </p:nvGrpSpPr>
      <p:grpSpPr>
        <a:xfrm>
          <a:off x="0" y="0"/>
          <a:ext cx="0" cy="0"/>
          <a:chOff x="0" y="0"/>
          <a:chExt cx="0" cy="0"/>
        </a:xfrm>
      </p:grpSpPr>
      <p:grpSp>
        <p:nvGrpSpPr>
          <p:cNvPr id="4" name="Group 3" descr="Theme color palette">
            <a:extLst>
              <a:ext uri="{FF2B5EF4-FFF2-40B4-BE49-F238E27FC236}">
                <a16:creationId xmlns:a16="http://schemas.microsoft.com/office/drawing/2014/main" id="{7A6FCF72-9549-32DA-6174-7D7D6D9EC962}"/>
              </a:ext>
            </a:extLst>
          </p:cNvPr>
          <p:cNvGrpSpPr/>
          <p:nvPr/>
        </p:nvGrpSpPr>
        <p:grpSpPr>
          <a:xfrm>
            <a:off x="9838797" y="2584446"/>
            <a:ext cx="1757938" cy="2909965"/>
            <a:chOff x="9838797" y="2584446"/>
            <a:chExt cx="1757938" cy="2909965"/>
          </a:xfrm>
        </p:grpSpPr>
        <p:pic>
          <p:nvPicPr>
            <p:cNvPr id="52" name="Picture 51">
              <a:extLst>
                <a:ext uri="{FF2B5EF4-FFF2-40B4-BE49-F238E27FC236}">
                  <a16:creationId xmlns:a16="http://schemas.microsoft.com/office/drawing/2014/main" id="{97F2C693-C6E0-E832-ECA8-D81DCD4C1C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8" t="924" r="1359" b="2019"/>
            <a:stretch/>
          </p:blipFill>
          <p:spPr>
            <a:xfrm>
              <a:off x="9838797" y="2595563"/>
              <a:ext cx="1757938" cy="2898848"/>
            </a:xfrm>
            <a:prstGeom prst="rect">
              <a:avLst/>
            </a:prstGeom>
          </p:spPr>
        </p:pic>
        <p:sp>
          <p:nvSpPr>
            <p:cNvPr id="53" name="Rectangle 52">
              <a:extLst>
                <a:ext uri="{FF2B5EF4-FFF2-40B4-BE49-F238E27FC236}">
                  <a16:creationId xmlns:a16="http://schemas.microsoft.com/office/drawing/2014/main" id="{A43AD361-84B0-36DE-2E38-C8D4143D9220}"/>
                </a:ext>
              </a:extLst>
            </p:cNvPr>
            <p:cNvSpPr/>
            <p:nvPr/>
          </p:nvSpPr>
          <p:spPr>
            <a:xfrm>
              <a:off x="10758455" y="2584446"/>
              <a:ext cx="834047" cy="266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D4C5FB15-7B75-9F41-A62A-886B24C13BFD}"/>
              </a:ext>
            </a:extLst>
          </p:cNvPr>
          <p:cNvSpPr txBox="1"/>
          <p:nvPr/>
        </p:nvSpPr>
        <p:spPr>
          <a:xfrm>
            <a:off x="585216" y="2909023"/>
            <a:ext cx="628726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Pct val="90000"/>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PowerPoint Theme Accent colors</a:t>
            </a:r>
          </a:p>
        </p:txBody>
      </p:sp>
      <p:sp>
        <p:nvSpPr>
          <p:cNvPr id="6" name="Rectangle 5" descr="red orange">
            <a:extLst>
              <a:ext uri="{FF2B5EF4-FFF2-40B4-BE49-F238E27FC236}">
                <a16:creationId xmlns:a16="http://schemas.microsoft.com/office/drawing/2014/main" id="{5839E1A1-04CA-088A-7857-3BB283C975D0}"/>
              </a:ext>
            </a:extLst>
          </p:cNvPr>
          <p:cNvSpPr/>
          <p:nvPr/>
        </p:nvSpPr>
        <p:spPr bwMode="auto">
          <a:xfrm>
            <a:off x="585216" y="3387781"/>
            <a:ext cx="1101566" cy="1101122"/>
          </a:xfrm>
          <a:prstGeom prst="rect">
            <a:avLst/>
          </a:prstGeom>
          <a:solidFill>
            <a:srgbClr val="FF5C3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Text Placeholder 2">
            <a:extLst>
              <a:ext uri="{FF2B5EF4-FFF2-40B4-BE49-F238E27FC236}">
                <a16:creationId xmlns:a16="http://schemas.microsoft.com/office/drawing/2014/main" id="{C7D455F4-07F8-EA09-4C6E-643D67476598}"/>
              </a:ext>
            </a:extLst>
          </p:cNvPr>
          <p:cNvSpPr txBox="1">
            <a:spLocks/>
          </p:cNvSpPr>
          <p:nvPr/>
        </p:nvSpPr>
        <p:spPr>
          <a:xfrm>
            <a:off x="585216" y="3830620"/>
            <a:ext cx="1101566" cy="215444"/>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600"/>
              </a:spcBef>
              <a:spcAft>
                <a:spcPts val="0"/>
              </a:spcAft>
              <a:buClrTx/>
              <a:buSzPct val="90000"/>
              <a:buFont typeface="Arial" pitchFamily="34" charset="0"/>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Segoe UI Semibold" panose="020B0702040204020203" pitchFamily="34" charset="0"/>
              </a:rPr>
              <a:t>Accent 1</a:t>
            </a:r>
            <a:endParaRPr kumimoji="0" lang="en-US" sz="14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8" name="Rectangle 7" descr="purple">
            <a:extLst>
              <a:ext uri="{FF2B5EF4-FFF2-40B4-BE49-F238E27FC236}">
                <a16:creationId xmlns:a16="http://schemas.microsoft.com/office/drawing/2014/main" id="{D0D38F06-8434-DC2F-724D-65A41285F067}"/>
              </a:ext>
            </a:extLst>
          </p:cNvPr>
          <p:cNvSpPr/>
          <p:nvPr/>
        </p:nvSpPr>
        <p:spPr bwMode="auto">
          <a:xfrm>
            <a:off x="1776666" y="3387781"/>
            <a:ext cx="1101566" cy="1101122"/>
          </a:xfrm>
          <a:prstGeom prst="rect">
            <a:avLst/>
          </a:prstGeom>
          <a:solidFill>
            <a:srgbClr val="C73EC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 Placeholder 2">
            <a:extLst>
              <a:ext uri="{FF2B5EF4-FFF2-40B4-BE49-F238E27FC236}">
                <a16:creationId xmlns:a16="http://schemas.microsoft.com/office/drawing/2014/main" id="{22267D18-78C9-E562-9067-1E445F9397A6}"/>
              </a:ext>
            </a:extLst>
          </p:cNvPr>
          <p:cNvSpPr txBox="1">
            <a:spLocks/>
          </p:cNvSpPr>
          <p:nvPr/>
        </p:nvSpPr>
        <p:spPr>
          <a:xfrm>
            <a:off x="1776666" y="3830620"/>
            <a:ext cx="1101566" cy="215444"/>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600"/>
              </a:spcBef>
              <a:spcAft>
                <a:spcPts val="0"/>
              </a:spcAft>
              <a:buClrTx/>
              <a:buSzPct val="90000"/>
              <a:buFont typeface="Arial" pitchFamily="34" charset="0"/>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Accent 2</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0" name="Rectangle 9" descr="red">
            <a:extLst>
              <a:ext uri="{FF2B5EF4-FFF2-40B4-BE49-F238E27FC236}">
                <a16:creationId xmlns:a16="http://schemas.microsoft.com/office/drawing/2014/main" id="{5E95FCEF-7967-CC00-CE3B-08F087E64854}"/>
              </a:ext>
            </a:extLst>
          </p:cNvPr>
          <p:cNvSpPr/>
          <p:nvPr/>
        </p:nvSpPr>
        <p:spPr bwMode="auto">
          <a:xfrm>
            <a:off x="2968116" y="3387781"/>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 name="Text Placeholder 2">
            <a:extLst>
              <a:ext uri="{FF2B5EF4-FFF2-40B4-BE49-F238E27FC236}">
                <a16:creationId xmlns:a16="http://schemas.microsoft.com/office/drawing/2014/main" id="{92F1D9AE-90C1-D3A4-0F65-6EB7A6C351E0}"/>
              </a:ext>
            </a:extLst>
          </p:cNvPr>
          <p:cNvSpPr txBox="1">
            <a:spLocks/>
          </p:cNvSpPr>
          <p:nvPr/>
        </p:nvSpPr>
        <p:spPr>
          <a:xfrm>
            <a:off x="2968116" y="3830620"/>
            <a:ext cx="1101566" cy="215444"/>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600"/>
              </a:spcBef>
              <a:spcAft>
                <a:spcPts val="0"/>
              </a:spcAft>
              <a:buClrTx/>
              <a:buSzPct val="90000"/>
              <a:buFont typeface="Arial" pitchFamily="34" charset="0"/>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Accent 3</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Rectangle 11" descr="Microsoft blue">
            <a:extLst>
              <a:ext uri="{FF2B5EF4-FFF2-40B4-BE49-F238E27FC236}">
                <a16:creationId xmlns:a16="http://schemas.microsoft.com/office/drawing/2014/main" id="{D39D1216-84C8-E0C6-D71C-B67853EB0303}"/>
              </a:ext>
            </a:extLst>
          </p:cNvPr>
          <p:cNvSpPr/>
          <p:nvPr/>
        </p:nvSpPr>
        <p:spPr bwMode="auto">
          <a:xfrm>
            <a:off x="4159568" y="3387781"/>
            <a:ext cx="1101566" cy="1101123"/>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Text Placeholder 2">
            <a:extLst>
              <a:ext uri="{FF2B5EF4-FFF2-40B4-BE49-F238E27FC236}">
                <a16:creationId xmlns:a16="http://schemas.microsoft.com/office/drawing/2014/main" id="{7222FAA6-C8B7-EAA9-7525-842056BAD27D}"/>
              </a:ext>
            </a:extLst>
          </p:cNvPr>
          <p:cNvSpPr txBox="1">
            <a:spLocks/>
          </p:cNvSpPr>
          <p:nvPr/>
        </p:nvSpPr>
        <p:spPr>
          <a:xfrm>
            <a:off x="4159568" y="3830620"/>
            <a:ext cx="1101566" cy="215444"/>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600"/>
              </a:spcBef>
              <a:spcAft>
                <a:spcPts val="0"/>
              </a:spcAft>
              <a:buClrTx/>
              <a:buSzPct val="90000"/>
              <a:buFont typeface="Arial" pitchFamily="34" charset="0"/>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Accent 4</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4" name="Rectangle 13" descr="teal">
            <a:extLst>
              <a:ext uri="{FF2B5EF4-FFF2-40B4-BE49-F238E27FC236}">
                <a16:creationId xmlns:a16="http://schemas.microsoft.com/office/drawing/2014/main" id="{999CA187-C92E-BE05-BDE9-5D2AD3A0CFB1}"/>
              </a:ext>
            </a:extLst>
          </p:cNvPr>
          <p:cNvSpPr/>
          <p:nvPr/>
        </p:nvSpPr>
        <p:spPr bwMode="auto">
          <a:xfrm>
            <a:off x="5351016" y="3634918"/>
            <a:ext cx="854329" cy="853986"/>
          </a:xfrm>
          <a:prstGeom prst="rect">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5" name="Text Placeholder 2">
            <a:extLst>
              <a:ext uri="{FF2B5EF4-FFF2-40B4-BE49-F238E27FC236}">
                <a16:creationId xmlns:a16="http://schemas.microsoft.com/office/drawing/2014/main" id="{250058AD-CE8C-7213-3B45-237543AE37E0}"/>
              </a:ext>
            </a:extLst>
          </p:cNvPr>
          <p:cNvSpPr txBox="1">
            <a:spLocks/>
          </p:cNvSpPr>
          <p:nvPr/>
        </p:nvSpPr>
        <p:spPr>
          <a:xfrm>
            <a:off x="5351016" y="3969578"/>
            <a:ext cx="854329"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600"/>
              </a:spcBef>
              <a:spcAft>
                <a:spcPts val="0"/>
              </a:spcAft>
              <a:buClrTx/>
              <a:buSzPct val="90000"/>
              <a:buFont typeface="Arial" pitchFamily="34" charset="0"/>
              <a:buNone/>
              <a:tabLst/>
              <a:defRPr/>
            </a:pPr>
            <a:r>
              <a:rPr kumimoji="0" lang="en-US" sz="1200" b="1"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Accent 5</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6" name="Rectangle 15" descr="lime green">
            <a:extLst>
              <a:ext uri="{FF2B5EF4-FFF2-40B4-BE49-F238E27FC236}">
                <a16:creationId xmlns:a16="http://schemas.microsoft.com/office/drawing/2014/main" id="{C2F07EE0-DF43-F749-83D2-E24899A82449}"/>
              </a:ext>
            </a:extLst>
          </p:cNvPr>
          <p:cNvSpPr/>
          <p:nvPr/>
        </p:nvSpPr>
        <p:spPr bwMode="auto">
          <a:xfrm>
            <a:off x="6299475" y="3634918"/>
            <a:ext cx="854329" cy="853986"/>
          </a:xfrm>
          <a:prstGeom prst="rect">
            <a:avLst/>
          </a:prstGeom>
          <a:solidFill>
            <a:schemeClr val="accent6"/>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7" name="Text Placeholder 2">
            <a:extLst>
              <a:ext uri="{FF2B5EF4-FFF2-40B4-BE49-F238E27FC236}">
                <a16:creationId xmlns:a16="http://schemas.microsoft.com/office/drawing/2014/main" id="{DE511950-2091-EF28-C070-5E89012BE5B3}"/>
              </a:ext>
            </a:extLst>
          </p:cNvPr>
          <p:cNvSpPr txBox="1">
            <a:spLocks/>
          </p:cNvSpPr>
          <p:nvPr/>
        </p:nvSpPr>
        <p:spPr>
          <a:xfrm>
            <a:off x="6299475" y="3969578"/>
            <a:ext cx="854329"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600"/>
              </a:spcBef>
              <a:spcAft>
                <a:spcPts val="0"/>
              </a:spcAft>
              <a:buClrTx/>
              <a:buSzPct val="90000"/>
              <a:buFont typeface="Arial" pitchFamily="34" charset="0"/>
              <a:buNone/>
              <a:tabLst/>
              <a:defRPr/>
            </a:pPr>
            <a:r>
              <a:rPr kumimoji="0" lang="en-US" sz="1200" b="1" i="0" u="none" strike="noStrike" kern="1200" cap="none" spc="0" normalizeH="0" baseline="0" noProof="0">
                <a:ln>
                  <a:noFill/>
                </a:ln>
                <a:gradFill>
                  <a:gsLst>
                    <a:gs pos="63670">
                      <a:srgbClr val="000000"/>
                    </a:gs>
                    <a:gs pos="40075">
                      <a:srgbClr val="000000"/>
                    </a:gs>
                  </a:gsLst>
                  <a:lin ang="5400000" scaled="0"/>
                </a:gradFill>
                <a:effectLst/>
                <a:uLnTx/>
                <a:uFillTx/>
                <a:latin typeface="Segoe UI Semibold"/>
                <a:ea typeface="+mn-ea"/>
                <a:cs typeface="Segoe UI Semibold" panose="020B0702040204020203" pitchFamily="34" charset="0"/>
              </a:rPr>
              <a:t>Accent 6</a:t>
            </a:r>
            <a:endParaRPr kumimoji="0" lang="en-US" sz="1200" b="0" i="0" u="none" strike="noStrike" kern="1200" cap="none" spc="0" normalizeH="0" baseline="0" noProof="0">
              <a:ln>
                <a:noFill/>
              </a:ln>
              <a:gradFill>
                <a:gsLst>
                  <a:gs pos="63670">
                    <a:srgbClr val="000000"/>
                  </a:gs>
                  <a:gs pos="40075">
                    <a:srgbClr val="000000"/>
                  </a:gs>
                </a:gsLst>
                <a:lin ang="5400000" scaled="0"/>
              </a:gradFill>
              <a:effectLst/>
              <a:uLnTx/>
              <a:uFillTx/>
              <a:latin typeface="Segoe UI Semibold"/>
              <a:ea typeface="+mn-ea"/>
              <a:cs typeface="+mn-cs"/>
            </a:endParaRPr>
          </a:p>
        </p:txBody>
      </p:sp>
      <p:sp>
        <p:nvSpPr>
          <p:cNvPr id="18" name="Text Placeholder 2">
            <a:extLst>
              <a:ext uri="{FF2B5EF4-FFF2-40B4-BE49-F238E27FC236}">
                <a16:creationId xmlns:a16="http://schemas.microsoft.com/office/drawing/2014/main" id="{80DEDE11-D7AA-8FD0-1B6C-2F02135C945C}"/>
              </a:ext>
            </a:extLst>
          </p:cNvPr>
          <p:cNvSpPr txBox="1">
            <a:spLocks/>
          </p:cNvSpPr>
          <p:nvPr/>
        </p:nvSpPr>
        <p:spPr>
          <a:xfrm>
            <a:off x="585216" y="4721440"/>
            <a:ext cx="3484466" cy="44627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1200" cap="none" spc="0" normalizeH="0" baseline="0" noProof="0">
                <a:ln>
                  <a:noFill/>
                </a:ln>
                <a:gradFill>
                  <a:gsLst>
                    <a:gs pos="63670">
                      <a:srgbClr val="000000"/>
                    </a:gs>
                    <a:gs pos="40075">
                      <a:srgbClr val="000000"/>
                    </a:gs>
                  </a:gsLst>
                  <a:lin ang="5400000" scaled="0"/>
                </a:gradFill>
                <a:effectLst/>
                <a:uLnTx/>
                <a:uFillTx/>
                <a:latin typeface="Segoe UI"/>
                <a:ea typeface="+mn-ea"/>
                <a:cs typeface="+mn-cs"/>
              </a:rPr>
              <a:t>Use </a:t>
            </a:r>
            <a:r>
              <a:rPr kumimoji="0" lang="en-US" sz="1200" b="1" i="0" u="none" strike="noStrike" kern="1200" cap="none" spc="0" normalizeH="0" baseline="0" noProof="0">
                <a:ln>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rPr>
              <a:t>Accent 1-2 </a:t>
            </a:r>
            <a:r>
              <a:rPr kumimoji="0" lang="en-US" sz="1200" b="0" i="0" u="none" strike="noStrike" kern="1200" cap="none" spc="0" normalizeH="0" baseline="0" noProof="0">
                <a:ln>
                  <a:noFill/>
                </a:ln>
                <a:gradFill>
                  <a:gsLst>
                    <a:gs pos="63670">
                      <a:srgbClr val="000000"/>
                    </a:gs>
                    <a:gs pos="40075">
                      <a:srgbClr val="000000"/>
                    </a:gs>
                  </a:gsLst>
                  <a:lin ang="5400000" scaled="0"/>
                </a:gradFill>
                <a:effectLst/>
                <a:uLnTx/>
                <a:uFillTx/>
                <a:latin typeface="Segoe UI"/>
                <a:ea typeface="+mn-ea"/>
                <a:cs typeface="+mn-cs"/>
              </a:rPr>
              <a:t>as the main accent colors. </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kumimoji="0" lang="en-US" sz="1200" b="0" i="0" u="none" strike="noStrike" kern="1200" cap="none" spc="0" normalizeH="0" baseline="0" noProof="0">
                <a:ln>
                  <a:noFill/>
                </a:ln>
                <a:gradFill>
                  <a:gsLst>
                    <a:gs pos="63670">
                      <a:srgbClr val="000000"/>
                    </a:gs>
                    <a:gs pos="40075">
                      <a:srgbClr val="000000"/>
                    </a:gs>
                  </a:gsLst>
                  <a:lin ang="5400000" scaled="0"/>
                </a:gradFill>
                <a:effectLst/>
                <a:uLnTx/>
                <a:uFillTx/>
                <a:latin typeface="Segoe UI"/>
                <a:ea typeface="+mn-ea"/>
                <a:cs typeface="+mn-cs"/>
              </a:rPr>
              <a:t>Use </a:t>
            </a:r>
            <a:r>
              <a:rPr kumimoji="0" lang="en-US" sz="1200" b="1" i="0" u="none" strike="noStrike" kern="1200" cap="none" spc="0" normalizeH="0" baseline="0" noProof="0">
                <a:ln>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rPr>
              <a:t>Accent 3-</a:t>
            </a:r>
            <a:r>
              <a:rPr kumimoji="0" lang="en-US" sz="1200" b="1" i="0" u="none" strike="noStrike" kern="1200" cap="none" spc="0" normalizeH="0" baseline="0" noProof="0">
                <a:ln>
                  <a:noFill/>
                </a:ln>
                <a:gradFill>
                  <a:gsLst>
                    <a:gs pos="63670">
                      <a:srgbClr val="000000"/>
                    </a:gs>
                    <a:gs pos="40075">
                      <a:srgbClr val="000000"/>
                    </a:gs>
                  </a:gsLst>
                  <a:lin ang="5400000" scaled="0"/>
                </a:gradFill>
                <a:effectLst/>
                <a:uLnTx/>
                <a:uFillTx/>
                <a:latin typeface="Segoe UI"/>
                <a:ea typeface="+mn-ea"/>
                <a:cs typeface="+mn-cs"/>
              </a:rPr>
              <a:t>4</a:t>
            </a:r>
            <a:r>
              <a:rPr kumimoji="0" lang="en-US" sz="1200" b="0" i="0" u="none" strike="noStrike" kern="1200" cap="none" spc="0" normalizeH="0" baseline="0" noProof="0">
                <a:ln>
                  <a:noFill/>
                </a:ln>
                <a:gradFill>
                  <a:gsLst>
                    <a:gs pos="63670">
                      <a:srgbClr val="000000"/>
                    </a:gs>
                    <a:gs pos="40075">
                      <a:srgbClr val="000000"/>
                    </a:gs>
                  </a:gsLst>
                  <a:lin ang="5400000" scaled="0"/>
                </a:gradFill>
                <a:effectLst/>
                <a:uLnTx/>
                <a:uFillTx/>
                <a:latin typeface="Segoe UI"/>
                <a:ea typeface="+mn-ea"/>
                <a:cs typeface="+mn-cs"/>
              </a:rPr>
              <a:t> when additional colors are needed. </a:t>
            </a:r>
          </a:p>
        </p:txBody>
      </p:sp>
      <p:sp>
        <p:nvSpPr>
          <p:cNvPr id="19" name="Text Placeholder 2">
            <a:extLst>
              <a:ext uri="{FF2B5EF4-FFF2-40B4-BE49-F238E27FC236}">
                <a16:creationId xmlns:a16="http://schemas.microsoft.com/office/drawing/2014/main" id="{FE90C802-B99D-D945-90DF-A2F9B3317E04}"/>
              </a:ext>
            </a:extLst>
          </p:cNvPr>
          <p:cNvSpPr txBox="1">
            <a:spLocks/>
          </p:cNvSpPr>
          <p:nvPr/>
        </p:nvSpPr>
        <p:spPr>
          <a:xfrm>
            <a:off x="5351016" y="4721440"/>
            <a:ext cx="2243584"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2400"/>
              </a:spcBef>
              <a:spcAft>
                <a:spcPts val="0"/>
              </a:spcAft>
              <a:buClrTx/>
              <a:buSzPct val="90000"/>
              <a:buFont typeface="Arial"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Use </a:t>
            </a:r>
            <a:r>
              <a:rPr kumimoji="0" lang="en-US" sz="12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Accents 5-6 </a:t>
            </a:r>
            <a:r>
              <a:rPr kumimoji="0" lang="en-US" sz="1200" b="0" i="0" u="none" strike="noStrike" kern="1200" cap="none" spc="0" normalizeH="0" baseline="0" noProof="0">
                <a:ln>
                  <a:noFill/>
                </a:ln>
                <a:solidFill>
                  <a:srgbClr val="000000"/>
                </a:solidFill>
                <a:effectLst/>
                <a:uLnTx/>
                <a:uFillTx/>
                <a:latin typeface="Segoe UI"/>
                <a:ea typeface="+mn-ea"/>
                <a:cs typeface="+mn-cs"/>
              </a:rPr>
              <a:t>sparingly.</a:t>
            </a:r>
          </a:p>
        </p:txBody>
      </p:sp>
      <p:sp>
        <p:nvSpPr>
          <p:cNvPr id="21" name="Title 2">
            <a:extLst>
              <a:ext uri="{FF2B5EF4-FFF2-40B4-BE49-F238E27FC236}">
                <a16:creationId xmlns:a16="http://schemas.microsoft.com/office/drawing/2014/main" id="{E172BEEC-BBA9-FD89-C4F5-F434535170BA}"/>
              </a:ext>
            </a:extLst>
          </p:cNvPr>
          <p:cNvSpPr txBox="1">
            <a:spLocks/>
          </p:cNvSpPr>
          <p:nvPr/>
        </p:nvSpPr>
        <p:spPr>
          <a:xfrm>
            <a:off x="520269" y="82939"/>
            <a:ext cx="10995977" cy="1434197"/>
          </a:xfrm>
          <a:prstGeom prst="rect">
            <a:avLst/>
          </a:prstGeom>
          <a:noFill/>
          <a:ln>
            <a:noFill/>
            <a:prstDash/>
          </a:ln>
          <a:effectLst/>
        </p:spPr>
        <p:txBody>
          <a:bodyPr rot="0" spcFirstLastPara="0" vertOverflow="overflow" horzOverflow="overflow" vert="horz" wrap="square" lIns="0" tIns="161356"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a:ln w="3175">
                  <a:noFill/>
                </a:ln>
                <a:solidFill>
                  <a:srgbClr val="000000"/>
                </a:solidFill>
                <a:effectLst/>
                <a:uLnTx/>
                <a:uFillTx/>
                <a:latin typeface="Segoe UI Semibold"/>
                <a:ea typeface="+mn-ea"/>
                <a:cs typeface="Segoe UI" pitchFamily="34" charset="0"/>
              </a:rPr>
              <a:t>Slide palette info</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19" normalizeH="0" baseline="0" noProof="0">
              <a:ln w="3175">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endParaRPr>
          </a:p>
          <a:p>
            <a:pPr marL="0" marR="0" lvl="0" indent="0" algn="l" defTabSz="932742" rtl="0" eaLnBrk="1" fontAlgn="auto" latinLnBrk="0" hangingPunct="1">
              <a:lnSpc>
                <a:spcPct val="100000"/>
              </a:lnSpc>
              <a:spcBef>
                <a:spcPts val="775"/>
              </a:spcBef>
              <a:spcAft>
                <a:spcPts val="0"/>
              </a:spcAft>
              <a:buClrTx/>
              <a:buSzTx/>
              <a:buFontTx/>
              <a:buNone/>
              <a:tabLst/>
              <a:defRPr/>
            </a:pPr>
            <a:r>
              <a:rPr kumimoji="0" lang="en-US" sz="1400" b="0" i="0" u="none" strike="noStrike" kern="1200" cap="none" spc="19" normalizeH="0" baseline="0" noProof="0">
                <a:ln w="3175">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rPr>
              <a:t>The PowerPoint palette for this template has been built for you and is shown below. </a:t>
            </a:r>
          </a:p>
          <a:p>
            <a:pPr marL="0" marR="0" lvl="0" indent="0" algn="l" defTabSz="932742" rtl="0" eaLnBrk="1" fontAlgn="auto" latinLnBrk="0" hangingPunct="1">
              <a:lnSpc>
                <a:spcPct val="100000"/>
              </a:lnSpc>
              <a:spcBef>
                <a:spcPts val="775"/>
              </a:spcBef>
              <a:spcAft>
                <a:spcPts val="0"/>
              </a:spcAft>
              <a:buClrTx/>
              <a:buSzTx/>
              <a:buFontTx/>
              <a:buNone/>
              <a:tabLst/>
              <a:defRPr/>
            </a:pPr>
            <a:r>
              <a:rPr kumimoji="0" lang="en-US" sz="1400" b="0" i="0" u="none" strike="noStrike" kern="1200" cap="none" spc="19" normalizeH="0" baseline="0" noProof="0">
                <a:ln w="3175">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rPr>
              <a:t>Avoid using too many colors in your presentation. </a:t>
            </a:r>
          </a:p>
        </p:txBody>
      </p:sp>
      <p:sp>
        <p:nvSpPr>
          <p:cNvPr id="39" name="Content Placeholder 6">
            <a:extLst>
              <a:ext uri="{FF2B5EF4-FFF2-40B4-BE49-F238E27FC236}">
                <a16:creationId xmlns:a16="http://schemas.microsoft.com/office/drawing/2014/main" id="{21327F84-ECB2-BE2D-AEE1-5F694EEEAF87}"/>
              </a:ext>
            </a:extLst>
          </p:cNvPr>
          <p:cNvSpPr txBox="1">
            <a:spLocks/>
          </p:cNvSpPr>
          <p:nvPr/>
        </p:nvSpPr>
        <p:spPr>
          <a:xfrm>
            <a:off x="7725592" y="3018462"/>
            <a:ext cx="1757938" cy="466819"/>
          </a:xfrm>
          <a:prstGeom prst="rect">
            <a:avLst/>
          </a:prstGeom>
        </p:spPr>
        <p:txBody>
          <a:bodyPr vert="horz" lIns="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 Learn </a:t>
            </a:r>
            <a:b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theme color palette</a:t>
            </a:r>
          </a:p>
        </p:txBody>
      </p:sp>
      <p:sp>
        <p:nvSpPr>
          <p:cNvPr id="47" name="Content Placeholder 6">
            <a:extLst>
              <a:ext uri="{FF2B5EF4-FFF2-40B4-BE49-F238E27FC236}">
                <a16:creationId xmlns:a16="http://schemas.microsoft.com/office/drawing/2014/main" id="{54F9465E-6A14-826D-8C6E-CE206627CCC2}"/>
              </a:ext>
            </a:extLst>
          </p:cNvPr>
          <p:cNvSpPr txBox="1">
            <a:spLocks/>
          </p:cNvSpPr>
          <p:nvPr/>
        </p:nvSpPr>
        <p:spPr>
          <a:xfrm>
            <a:off x="7645400" y="3514321"/>
            <a:ext cx="1838131" cy="790979"/>
          </a:xfrm>
          <a:prstGeom prst="rect">
            <a:avLst/>
          </a:prstGeom>
        </p:spPr>
        <p:txBody>
          <a:bodyPr vert="horz" lIns="0" tIns="0" rIns="91440" bIns="0" rtlCol="0">
            <a:noAutofit/>
          </a:bodyPr>
          <a:lstStyle>
            <a:lvl1pPr marL="0" indent="0" algn="l" defTabSz="914400" rtl="0" eaLnBrk="1" latinLnBrk="0" hangingPunct="1">
              <a:lnSpc>
                <a:spcPct val="120000"/>
              </a:lnSpc>
              <a:spcBef>
                <a:spcPts val="2400"/>
              </a:spcBef>
              <a:buFont typeface="Arial" panose="020B0604020202020204" pitchFamily="34" charset="0"/>
              <a:buChar char="​"/>
              <a:defRPr sz="16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16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600"/>
              </a:spcBef>
              <a:spcAft>
                <a:spcPts val="2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1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marR="0" lvl="0" indent="0" algn="r" defTabSz="914400" rtl="0" eaLnBrk="1" fontAlgn="auto" latinLnBrk="0" hangingPunct="1">
              <a:lnSpc>
                <a:spcPct val="120000"/>
              </a:lnSpc>
              <a:spcBef>
                <a:spcPts val="1400"/>
              </a:spcBef>
              <a:spcAft>
                <a:spcPts val="0"/>
              </a:spcAft>
              <a:buClrTx/>
              <a:buSzTx/>
              <a:buFont typeface="Arial" panose="020B0604020202020204" pitchFamily="34" charset="0"/>
              <a:buChar char="​"/>
              <a:tabLst/>
              <a:defRPr/>
            </a:pPr>
            <a:r>
              <a:rPr kumimoji="0" lang="en-US" sz="1000" b="1" i="0" u="none" strike="noStrike" kern="100" cap="none" spc="-20" normalizeH="0" baseline="0" noProof="0">
                <a:ln>
                  <a:noFill/>
                </a:ln>
                <a:solidFill>
                  <a:srgbClr val="F4364C"/>
                </a:solidFill>
                <a:effectLst/>
                <a:uLnTx/>
                <a:uFillTx/>
                <a:latin typeface="Segoe UI" panose="020B0502040204020203" pitchFamily="34" charset="0"/>
                <a:ea typeface="+mn-ea"/>
                <a:cs typeface="Segoe UI" panose="020B0502040204020203" pitchFamily="34" charset="0"/>
              </a:rPr>
              <a:t>Limit usage</a:t>
            </a:r>
            <a:r>
              <a:rPr kumimoji="0" lang="en-US" sz="1000" b="0" i="0" u="none" strike="noStrike" kern="100" cap="none" spc="-20" normalizeH="0" baseline="0" noProof="0">
                <a:ln>
                  <a:noFill/>
                </a:ln>
                <a:solidFill>
                  <a:srgbClr val="F4364C"/>
                </a:solidFill>
                <a:effectLst/>
                <a:uLnTx/>
                <a:uFillTx/>
                <a:latin typeface="Segoe UI" panose="020B0502040204020203" pitchFamily="34" charset="0"/>
                <a:ea typeface="+mn-ea"/>
                <a:cs typeface="Segoe UI" panose="020B0502040204020203" pitchFamily="34" charset="0"/>
              </a:rPr>
              <a:t> of tints and tones that PowerPoint automatically generates. Instead, use the light and dark custom colors below. </a:t>
            </a:r>
          </a:p>
        </p:txBody>
      </p:sp>
      <p:sp>
        <p:nvSpPr>
          <p:cNvPr id="49" name="Content Placeholder 6">
            <a:extLst>
              <a:ext uri="{FF2B5EF4-FFF2-40B4-BE49-F238E27FC236}">
                <a16:creationId xmlns:a16="http://schemas.microsoft.com/office/drawing/2014/main" id="{10D241B3-B700-18DF-A47E-11D609B584E7}"/>
              </a:ext>
            </a:extLst>
          </p:cNvPr>
          <p:cNvSpPr txBox="1">
            <a:spLocks/>
          </p:cNvSpPr>
          <p:nvPr/>
        </p:nvSpPr>
        <p:spPr>
          <a:xfrm>
            <a:off x="8227454" y="4459592"/>
            <a:ext cx="1256076" cy="466819"/>
          </a:xfrm>
          <a:prstGeom prst="rect">
            <a:avLst/>
          </a:prstGeom>
        </p:spPr>
        <p:txBody>
          <a:bodyPr vert="horz" lIns="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 Learn </a:t>
            </a:r>
            <a:b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 colors </a:t>
            </a:r>
            <a:b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(light and dark)</a:t>
            </a:r>
          </a:p>
        </p:txBody>
      </p:sp>
      <p:sp>
        <p:nvSpPr>
          <p:cNvPr id="50" name="Content Placeholder 6">
            <a:extLst>
              <a:ext uri="{FF2B5EF4-FFF2-40B4-BE49-F238E27FC236}">
                <a16:creationId xmlns:a16="http://schemas.microsoft.com/office/drawing/2014/main" id="{562C8B05-4BAF-228E-1181-9935FBDF90BA}"/>
              </a:ext>
            </a:extLst>
          </p:cNvPr>
          <p:cNvSpPr txBox="1">
            <a:spLocks/>
          </p:cNvSpPr>
          <p:nvPr/>
        </p:nvSpPr>
        <p:spPr>
          <a:xfrm>
            <a:off x="8001963" y="5160603"/>
            <a:ext cx="1481567" cy="391633"/>
          </a:xfrm>
          <a:prstGeom prst="rect">
            <a:avLst/>
          </a:prstGeom>
        </p:spPr>
        <p:txBody>
          <a:bodyPr vert="horz" lIns="0" tIns="0" rIns="91440" bIns="0" rtlCol="0">
            <a:normAutofit/>
          </a:bodyPr>
          <a:lstStyle>
            <a:lvl1pPr marL="0" indent="0" algn="l" defTabSz="914400" rtl="0" eaLnBrk="1" latinLnBrk="0" hangingPunct="1">
              <a:lnSpc>
                <a:spcPct val="120000"/>
              </a:lnSpc>
              <a:spcBef>
                <a:spcPts val="2400"/>
              </a:spcBef>
              <a:buFont typeface="Arial" panose="020B0604020202020204" pitchFamily="34" charset="0"/>
              <a:buChar char="​"/>
              <a:defRPr sz="16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16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600"/>
              </a:spcBef>
              <a:spcAft>
                <a:spcPts val="2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1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marR="0" lvl="0" indent="0" algn="r" defTabSz="914400" rtl="0" eaLnBrk="1" fontAlgn="auto" latinLnBrk="0" hangingPunct="1">
              <a:lnSpc>
                <a:spcPct val="120000"/>
              </a:lnSpc>
              <a:spcBef>
                <a:spcPts val="1400"/>
              </a:spcBef>
              <a:spcAft>
                <a:spcPts val="0"/>
              </a:spcAft>
              <a:buClrTx/>
              <a:buSzTx/>
              <a:buFont typeface="Arial" panose="020B0604020202020204" pitchFamily="34" charset="0"/>
              <a:buChar char="​"/>
              <a:tabLst/>
              <a:defRPr/>
            </a:pPr>
            <a:r>
              <a:rPr kumimoji="0" lang="en-US" sz="1000" b="1" i="0" u="none" strike="noStrike" kern="100" cap="none" spc="-20" normalizeH="0" baseline="0" noProof="0">
                <a:ln>
                  <a:noFill/>
                </a:ln>
                <a:solidFill>
                  <a:srgbClr val="F4364C"/>
                </a:solidFill>
                <a:effectLst/>
                <a:uLnTx/>
                <a:uFillTx/>
                <a:latin typeface="Segoe UI" panose="020B0502040204020203" pitchFamily="34" charset="0"/>
                <a:ea typeface="+mn-ea"/>
                <a:cs typeface="Segoe UI" panose="020B0502040204020203" pitchFamily="34" charset="0"/>
              </a:rPr>
              <a:t>Do not use: </a:t>
            </a:r>
            <a:br>
              <a:rPr kumimoji="0" lang="en-US" sz="1000" b="1" i="0" u="none" strike="noStrike" kern="100" cap="none" spc="-20" normalizeH="0" baseline="0" noProof="0">
                <a:ln>
                  <a:noFill/>
                </a:ln>
                <a:solidFill>
                  <a:srgbClr val="F4364C"/>
                </a:solidFill>
                <a:effectLst/>
                <a:uLnTx/>
                <a:uFillTx/>
                <a:latin typeface="Segoe UI" panose="020B0502040204020203" pitchFamily="34" charset="0"/>
                <a:ea typeface="+mn-ea"/>
                <a:cs typeface="Segoe UI" panose="020B0502040204020203" pitchFamily="34" charset="0"/>
              </a:rPr>
            </a:br>
            <a:r>
              <a:rPr kumimoji="0" lang="en-US" sz="1000" b="0" i="0" u="none" strike="noStrike" kern="100" cap="none" spc="-20" normalizeH="0" baseline="0" noProof="0">
                <a:ln>
                  <a:noFill/>
                </a:ln>
                <a:solidFill>
                  <a:srgbClr val="F4364C"/>
                </a:solidFill>
                <a:effectLst/>
                <a:uLnTx/>
                <a:uFillTx/>
                <a:latin typeface="Segoe UI" panose="020B0502040204020203" pitchFamily="34" charset="0"/>
                <a:ea typeface="+mn-ea"/>
                <a:cs typeface="Segoe UI" panose="020B0502040204020203" pitchFamily="34" charset="0"/>
              </a:rPr>
              <a:t>Standard Colors</a:t>
            </a:r>
          </a:p>
        </p:txBody>
      </p:sp>
      <p:sp>
        <p:nvSpPr>
          <p:cNvPr id="59" name="Rectangle 58">
            <a:extLst>
              <a:ext uri="{FF2B5EF4-FFF2-40B4-BE49-F238E27FC236}">
                <a16:creationId xmlns:a16="http://schemas.microsoft.com/office/drawing/2014/main" id="{2A6B6AA2-8AC0-7E47-F6CC-9A016F4CCAA4}"/>
              </a:ext>
            </a:extLst>
          </p:cNvPr>
          <p:cNvSpPr/>
          <p:nvPr/>
        </p:nvSpPr>
        <p:spPr>
          <a:xfrm>
            <a:off x="9786125" y="4488770"/>
            <a:ext cx="1453376" cy="408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90000"/>
              </a:lnSpc>
              <a:spcBef>
                <a:spcPts val="200"/>
              </a:spcBef>
              <a:spcAft>
                <a:spcPts val="200"/>
              </a:spcAft>
              <a:buClrTx/>
              <a:buSzTx/>
              <a:buFontTx/>
              <a:buNone/>
              <a:tabLst/>
              <a:defRPr/>
            </a:pPr>
            <a:endParaRPr kumimoji="0" lang="en-US" sz="1765" b="0" i="0" u="none" strike="noStrike" kern="100" cap="none" spc="0" normalizeH="0" baseline="0" noProof="0" err="1">
              <a:ln>
                <a:noFill/>
              </a:ln>
              <a:solidFill>
                <a:srgbClr val="FFFFFF"/>
              </a:solidFill>
              <a:effectLst/>
              <a:uLnTx/>
              <a:uFillTx/>
              <a:latin typeface="Segoe UI Semibold"/>
              <a:ea typeface="+mn-ea"/>
              <a:cs typeface="+mn-cs"/>
            </a:endParaRPr>
          </a:p>
        </p:txBody>
      </p:sp>
      <p:cxnSp>
        <p:nvCxnSpPr>
          <p:cNvPr id="60" name="Straight Connector 59">
            <a:extLst>
              <a:ext uri="{FF2B5EF4-FFF2-40B4-BE49-F238E27FC236}">
                <a16:creationId xmlns:a16="http://schemas.microsoft.com/office/drawing/2014/main" id="{25431306-EAB2-A5CC-CDFA-787873614168}"/>
              </a:ext>
            </a:extLst>
          </p:cNvPr>
          <p:cNvCxnSpPr>
            <a:cxnSpLocks/>
            <a:endCxn id="66" idx="1"/>
          </p:cNvCxnSpPr>
          <p:nvPr/>
        </p:nvCxnSpPr>
        <p:spPr>
          <a:xfrm>
            <a:off x="9483530" y="5348480"/>
            <a:ext cx="302594" cy="415"/>
          </a:xfrm>
          <a:prstGeom prst="line">
            <a:avLst/>
          </a:prstGeom>
          <a:solidFill>
            <a:srgbClr val="FFFFFF">
              <a:alpha val="50196"/>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85B6CC74-63D6-57D2-C617-6B761EAE268B}"/>
              </a:ext>
            </a:extLst>
          </p:cNvPr>
          <p:cNvCxnSpPr>
            <a:cxnSpLocks/>
          </p:cNvCxnSpPr>
          <p:nvPr/>
        </p:nvCxnSpPr>
        <p:spPr>
          <a:xfrm>
            <a:off x="9525000" y="3788346"/>
            <a:ext cx="661583" cy="0"/>
          </a:xfrm>
          <a:prstGeom prst="line">
            <a:avLst/>
          </a:prstGeom>
          <a:solidFill>
            <a:srgbClr val="FFFFFF">
              <a:alpha val="50196"/>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cxnSp>
      <p:sp>
        <p:nvSpPr>
          <p:cNvPr id="62" name="Rectangle 61">
            <a:extLst>
              <a:ext uri="{FF2B5EF4-FFF2-40B4-BE49-F238E27FC236}">
                <a16:creationId xmlns:a16="http://schemas.microsoft.com/office/drawing/2014/main" id="{5254FC06-D6F7-965D-C8F3-4BC6C2DBC947}"/>
              </a:ext>
            </a:extLst>
          </p:cNvPr>
          <p:cNvSpPr/>
          <p:nvPr/>
        </p:nvSpPr>
        <p:spPr>
          <a:xfrm>
            <a:off x="10186583" y="3394246"/>
            <a:ext cx="1420200" cy="775252"/>
          </a:xfrm>
          <a:prstGeom prst="rect">
            <a:avLst/>
          </a:prstGeom>
          <a:solidFill>
            <a:srgbClr val="FFFFFF">
              <a:alpha val="0"/>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90000"/>
              </a:lnSpc>
              <a:spcBef>
                <a:spcPts val="200"/>
              </a:spcBef>
              <a:spcAft>
                <a:spcPts val="200"/>
              </a:spcAft>
              <a:buClrTx/>
              <a:buSzTx/>
              <a:buFontTx/>
              <a:buNone/>
              <a:tabLst/>
              <a:defRPr/>
            </a:pPr>
            <a:endParaRPr kumimoji="0" lang="en-US" sz="1765" b="0" i="0" u="none" strike="noStrike" kern="100" cap="none" spc="0" normalizeH="0" baseline="0" noProof="0" err="1">
              <a:ln>
                <a:noFill/>
              </a:ln>
              <a:solidFill>
                <a:srgbClr val="FFFFFF"/>
              </a:solidFill>
              <a:effectLst/>
              <a:uLnTx/>
              <a:uFillTx/>
              <a:latin typeface="Segoe UI Semibold"/>
              <a:ea typeface="+mn-ea"/>
              <a:cs typeface="+mn-cs"/>
            </a:endParaRPr>
          </a:p>
        </p:txBody>
      </p:sp>
      <p:grpSp>
        <p:nvGrpSpPr>
          <p:cNvPr id="63" name="Group 62" descr="Theme colors dropdown menu">
            <a:extLst>
              <a:ext uri="{FF2B5EF4-FFF2-40B4-BE49-F238E27FC236}">
                <a16:creationId xmlns:a16="http://schemas.microsoft.com/office/drawing/2014/main" id="{E82D38CC-EAD9-E8FF-D04E-28C3FA78B50F}"/>
              </a:ext>
            </a:extLst>
          </p:cNvPr>
          <p:cNvGrpSpPr/>
          <p:nvPr/>
        </p:nvGrpSpPr>
        <p:grpSpPr>
          <a:xfrm>
            <a:off x="9524999" y="3141193"/>
            <a:ext cx="2081782" cy="208658"/>
            <a:chOff x="9719159" y="2807576"/>
            <a:chExt cx="2504543" cy="208658"/>
          </a:xfrm>
        </p:grpSpPr>
        <p:cxnSp>
          <p:nvCxnSpPr>
            <p:cNvPr id="64" name="Straight Connector 63">
              <a:extLst>
                <a:ext uri="{FF2B5EF4-FFF2-40B4-BE49-F238E27FC236}">
                  <a16:creationId xmlns:a16="http://schemas.microsoft.com/office/drawing/2014/main" id="{0F61564F-A5E4-E7CF-F901-80C2CE28B98E}"/>
                </a:ext>
              </a:extLst>
            </p:cNvPr>
            <p:cNvCxnSpPr>
              <a:cxnSpLocks/>
              <a:endCxn id="65" idx="1"/>
            </p:cNvCxnSpPr>
            <p:nvPr/>
          </p:nvCxnSpPr>
          <p:spPr>
            <a:xfrm>
              <a:off x="9719159" y="2911905"/>
              <a:ext cx="314151" cy="0"/>
            </a:xfrm>
            <a:prstGeom prst="line">
              <a:avLst/>
            </a:prstGeom>
            <a:ln w="1079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D9BCDC27-7A6E-78A5-9DB5-4D233DCC26A2}"/>
                </a:ext>
              </a:extLst>
            </p:cNvPr>
            <p:cNvSpPr/>
            <p:nvPr/>
          </p:nvSpPr>
          <p:spPr>
            <a:xfrm>
              <a:off x="10033310" y="2807576"/>
              <a:ext cx="2190392" cy="2086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90000"/>
                </a:lnSpc>
                <a:spcBef>
                  <a:spcPts val="200"/>
                </a:spcBef>
                <a:spcAft>
                  <a:spcPts val="200"/>
                </a:spcAft>
                <a:buClrTx/>
                <a:buSzTx/>
                <a:buFontTx/>
                <a:buNone/>
                <a:tabLst/>
                <a:defRPr/>
              </a:pPr>
              <a:endParaRPr kumimoji="0" lang="en-US" sz="1765" b="0" i="0" u="none" strike="noStrike" kern="100" cap="none" spc="0" normalizeH="0" baseline="0" noProof="0" err="1">
                <a:ln>
                  <a:noFill/>
                </a:ln>
                <a:solidFill>
                  <a:srgbClr val="FFFFFF"/>
                </a:solidFill>
                <a:effectLst/>
                <a:uLnTx/>
                <a:uFillTx/>
                <a:latin typeface="Segoe UI Semibold"/>
                <a:ea typeface="+mn-ea"/>
                <a:cs typeface="+mn-cs"/>
              </a:endParaRPr>
            </a:p>
          </p:txBody>
        </p:sp>
      </p:grpSp>
      <p:sp>
        <p:nvSpPr>
          <p:cNvPr id="66" name="Rectangle 65">
            <a:extLst>
              <a:ext uri="{FF2B5EF4-FFF2-40B4-BE49-F238E27FC236}">
                <a16:creationId xmlns:a16="http://schemas.microsoft.com/office/drawing/2014/main" id="{B60E9CBF-D501-5FD3-C3B3-2E9FA07870A8}"/>
              </a:ext>
            </a:extLst>
          </p:cNvPr>
          <p:cNvSpPr/>
          <p:nvPr/>
        </p:nvSpPr>
        <p:spPr>
          <a:xfrm>
            <a:off x="9786124" y="5246073"/>
            <a:ext cx="1811672" cy="205644"/>
          </a:xfrm>
          <a:prstGeom prst="rect">
            <a:avLst/>
          </a:prstGeom>
          <a:solidFill>
            <a:srgbClr val="FFFFFF">
              <a:alpha val="0"/>
            </a:srgbClr>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90000"/>
              </a:lnSpc>
              <a:spcBef>
                <a:spcPts val="200"/>
              </a:spcBef>
              <a:spcAft>
                <a:spcPts val="200"/>
              </a:spcAft>
              <a:buClrTx/>
              <a:buSzTx/>
              <a:buFontTx/>
              <a:buNone/>
              <a:tabLst/>
              <a:defRPr/>
            </a:pPr>
            <a:endParaRPr kumimoji="0" lang="en-US" sz="1765" b="0" i="0" u="none" strike="noStrike" kern="100" cap="none" spc="0" normalizeH="0" baseline="0" noProof="0" err="1">
              <a:ln>
                <a:noFill/>
              </a:ln>
              <a:solidFill>
                <a:srgbClr val="FFFFFF"/>
              </a:solidFill>
              <a:effectLst/>
              <a:uLnTx/>
              <a:uFillTx/>
              <a:latin typeface="Segoe UI Semibold"/>
              <a:ea typeface="+mn-ea"/>
              <a:cs typeface="+mn-cs"/>
            </a:endParaRPr>
          </a:p>
        </p:txBody>
      </p:sp>
      <p:cxnSp>
        <p:nvCxnSpPr>
          <p:cNvPr id="67" name="Straight Connector 66">
            <a:extLst>
              <a:ext uri="{FF2B5EF4-FFF2-40B4-BE49-F238E27FC236}">
                <a16:creationId xmlns:a16="http://schemas.microsoft.com/office/drawing/2014/main" id="{81D78617-9192-56C1-9652-6E6E8EFEE224}"/>
              </a:ext>
            </a:extLst>
          </p:cNvPr>
          <p:cNvCxnSpPr>
            <a:cxnSpLocks/>
            <a:endCxn id="59" idx="1"/>
          </p:cNvCxnSpPr>
          <p:nvPr/>
        </p:nvCxnSpPr>
        <p:spPr>
          <a:xfrm>
            <a:off x="9483530" y="4693002"/>
            <a:ext cx="302595" cy="1"/>
          </a:xfrm>
          <a:prstGeom prst="line">
            <a:avLst/>
          </a:prstGeom>
          <a:ln w="1079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0057EC-4A54-DF6F-C93F-E5C5656BE708}"/>
              </a:ext>
              <a:ext uri="{C183D7F6-B498-43B3-948B-1728B52AA6E4}">
                <adec:decorative xmlns:adec="http://schemas.microsoft.com/office/drawing/2017/decorative" val="1"/>
              </a:ext>
            </a:extLst>
          </p:cNvPr>
          <p:cNvSpPr txBox="1"/>
          <p:nvPr/>
        </p:nvSpPr>
        <p:spPr>
          <a:xfrm>
            <a:off x="7950110" y="487"/>
            <a:ext cx="4241890" cy="1120654"/>
          </a:xfrm>
          <a:prstGeom prst="rect">
            <a:avLst/>
          </a:prstGeom>
          <a:solidFill>
            <a:schemeClr val="tx1"/>
          </a:solidFill>
        </p:spPr>
        <p:txBody>
          <a:bodyPr wrap="square" lIns="179285" tIns="143428" rIns="179285" bIns="143428" rtlCol="0">
            <a:spAutoFit/>
          </a:bodyPr>
          <a:lstStyle/>
          <a:p>
            <a:pPr algn="ctr">
              <a:lnSpc>
                <a:spcPct val="90000"/>
              </a:lnSpc>
              <a:spcAft>
                <a:spcPts val="588"/>
              </a:spcAft>
            </a:pPr>
            <a:r>
              <a:rPr lang="en-US" sz="2000">
                <a:solidFill>
                  <a:schemeClr val="bg1"/>
                </a:solidFill>
              </a:rPr>
              <a:t>Delete these slides before distribution. They are intended only for guidance. </a:t>
            </a:r>
          </a:p>
        </p:txBody>
      </p:sp>
    </p:spTree>
    <p:extLst>
      <p:ext uri="{BB962C8B-B14F-4D97-AF65-F5344CB8AC3E}">
        <p14:creationId xmlns:p14="http://schemas.microsoft.com/office/powerpoint/2010/main" val="29782055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373917-96B5-FD8D-2B2D-D1A7281316CE}"/>
            </a:ext>
          </a:extLst>
        </p:cNvPr>
        <p:cNvGrpSpPr/>
        <p:nvPr/>
      </p:nvGrpSpPr>
      <p:grpSpPr>
        <a:xfrm>
          <a:off x="0" y="0"/>
          <a:ext cx="0" cy="0"/>
          <a:chOff x="0" y="0"/>
          <a:chExt cx="0" cy="0"/>
        </a:xfrm>
      </p:grpSpPr>
      <p:sp>
        <p:nvSpPr>
          <p:cNvPr id="61" name="Title 2">
            <a:extLst>
              <a:ext uri="{FF2B5EF4-FFF2-40B4-BE49-F238E27FC236}">
                <a16:creationId xmlns:a16="http://schemas.microsoft.com/office/drawing/2014/main" id="{73195E9D-F13C-13B2-654E-BB2794B4FCB4}"/>
              </a:ext>
            </a:extLst>
          </p:cNvPr>
          <p:cNvSpPr txBox="1">
            <a:spLocks/>
          </p:cNvSpPr>
          <p:nvPr/>
        </p:nvSpPr>
        <p:spPr>
          <a:xfrm>
            <a:off x="385024" y="236968"/>
            <a:ext cx="9830109" cy="1141779"/>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a:ln w="3175">
                  <a:noFill/>
                </a:ln>
                <a:solidFill>
                  <a:srgbClr val="000000"/>
                </a:solidFill>
                <a:effectLst/>
                <a:uLnTx/>
                <a:uFillTx/>
                <a:latin typeface="Segoe UI Semibold"/>
                <a:ea typeface="+mn-ea"/>
                <a:cs typeface="Segoe UI" pitchFamily="34" charset="0"/>
              </a:rPr>
              <a:t>Ensure slide content is accessible</a:t>
            </a:r>
            <a:endParaRPr kumimoji="0" lang="en-US" sz="3000" b="0" i="0" u="none" strike="noStrike" kern="1200" cap="none" spc="-49" normalizeH="0" baseline="0" noProof="0">
              <a:ln w="3175">
                <a:noFill/>
              </a:ln>
              <a:solidFill>
                <a:srgbClr val="000000"/>
              </a:solidFill>
              <a:effectLst/>
              <a:uLnTx/>
              <a:uFillTx/>
              <a:latin typeface="Segoe UI"/>
              <a:ea typeface="+mn-ea"/>
              <a:cs typeface="Segoe UI"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9" normalizeH="0" baseline="0" noProof="0">
                <a:ln w="3175">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rPr>
              <a:t>Take the following steps to create content that everyone can consume effectively.</a:t>
            </a:r>
          </a:p>
        </p:txBody>
      </p:sp>
      <p:sp>
        <p:nvSpPr>
          <p:cNvPr id="42" name="Contrast">
            <a:extLst>
              <a:ext uri="{FF2B5EF4-FFF2-40B4-BE49-F238E27FC236}">
                <a16:creationId xmlns:a16="http://schemas.microsoft.com/office/drawing/2014/main" id="{21B7DF44-4916-8CC0-3C56-F6457EC6A416}"/>
              </a:ext>
            </a:extLst>
          </p:cNvPr>
          <p:cNvSpPr txBox="1">
            <a:spLocks/>
          </p:cNvSpPr>
          <p:nvPr/>
        </p:nvSpPr>
        <p:spPr>
          <a:xfrm>
            <a:off x="596100" y="1935510"/>
            <a:ext cx="1693247" cy="2961947"/>
          </a:xfrm>
          <a:prstGeom prst="rect">
            <a:avLst/>
          </a:prstGeom>
        </p:spPr>
        <p:txBody>
          <a:bodyPr l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Contrast</a:t>
            </a:r>
          </a:p>
          <a:p>
            <a:pPr marL="0" marR="0" lvl="1" indent="0" algn="l" defTabSz="932742" rtl="0" eaLnBrk="1" fontAlgn="auto" latinLnBrk="0" hangingPunct="1">
              <a:lnSpc>
                <a:spcPct val="100000"/>
              </a:lnSpc>
              <a:spcBef>
                <a:spcPts val="775"/>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Use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high</a:t>
            </a:r>
            <a:r>
              <a:rPr kumimoji="0" lang="en-US" sz="1200" b="0" i="0" u="none" strike="noStrike" kern="1200" cap="none" spc="0" normalizeH="0" baseline="0" noProof="0" dirty="0">
                <a:ln>
                  <a:noFill/>
                </a:ln>
                <a:solidFill>
                  <a:srgbClr val="000000"/>
                </a:solidFill>
                <a:effectLst/>
                <a:uLnTx/>
                <a:uFillTx/>
                <a:latin typeface="Segoe UI"/>
                <a:ea typeface="+mn-ea"/>
                <a:cs typeface="+mn-cs"/>
              </a:rPr>
              <a:t> contrast colors for maximum readability. The recommended contrast is 4.5:1. </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Download the </a:t>
            </a:r>
            <a:r>
              <a:rPr kumimoji="0" lang="en-US" sz="1200" b="0" i="0" u="sng" strike="noStrike" kern="1200" cap="none" spc="0" normalizeH="0" baseline="0" noProof="0" dirty="0">
                <a:ln>
                  <a:noFill/>
                </a:ln>
                <a:solidFill>
                  <a:srgbClr val="091F2C"/>
                </a:solidFill>
                <a:effectLst/>
                <a:uLnTx/>
                <a:uFillTx/>
                <a:latin typeface="Segoe UI"/>
                <a:ea typeface="+mn-ea"/>
                <a:cs typeface="+mn-cs"/>
                <a:hlinkClick r:id="rId2"/>
              </a:rPr>
              <a:t>Color Contrast Analyzer</a:t>
            </a:r>
            <a:r>
              <a:rPr kumimoji="0" lang="en-US" sz="1200" b="0" i="0" u="none" strike="noStrike" kern="1200" cap="none" spc="0" normalizeH="0" baseline="0" noProof="0" dirty="0">
                <a:ln>
                  <a:noFill/>
                </a:ln>
                <a:solidFill>
                  <a:srgbClr val="091F2C"/>
                </a:solidFill>
                <a:effectLst/>
                <a:uLnTx/>
                <a:uFillTx/>
                <a:latin typeface="Segoe UI"/>
                <a:ea typeface="+mn-ea"/>
                <a:cs typeface="+mn-cs"/>
              </a:rPr>
              <a:t> </a:t>
            </a:r>
            <a:r>
              <a:rPr kumimoji="0" lang="en-US" sz="1200" b="0" i="0" u="none" strike="noStrike" kern="1200" cap="none" spc="0" normalizeH="0" baseline="0" noProof="0" dirty="0">
                <a:ln>
                  <a:noFill/>
                </a:ln>
                <a:solidFill>
                  <a:srgbClr val="000000"/>
                </a:solidFill>
                <a:effectLst/>
                <a:uLnTx/>
                <a:uFillTx/>
                <a:latin typeface="Segoe UI"/>
                <a:ea typeface="+mn-ea"/>
                <a:cs typeface="+mn-cs"/>
              </a:rPr>
              <a:t>to determine the legibility of text and the contrast of visual elements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76" b="0" i="0" u="none" strike="noStrike" kern="1200" cap="none" spc="-50" normalizeH="0" baseline="0" noProof="0" dirty="0">
              <a:ln>
                <a:noFill/>
              </a:ln>
              <a:solidFill>
                <a:srgbClr val="000000"/>
              </a:solidFill>
              <a:effectLst/>
              <a:uLnTx/>
              <a:uFillTx/>
              <a:latin typeface="Segoe UI Semibold"/>
              <a:ea typeface="+mn-ea"/>
              <a:cs typeface="+mn-cs"/>
            </a:endParaRPr>
          </a:p>
        </p:txBody>
      </p:sp>
      <p:sp>
        <p:nvSpPr>
          <p:cNvPr id="43" name="Text Placeholder 63">
            <a:extLst>
              <a:ext uri="{FF2B5EF4-FFF2-40B4-BE49-F238E27FC236}">
                <a16:creationId xmlns:a16="http://schemas.microsoft.com/office/drawing/2014/main" id="{4264B852-DF1D-F3AA-4803-93C137B23EE3}"/>
              </a:ext>
            </a:extLst>
          </p:cNvPr>
          <p:cNvSpPr txBox="1">
            <a:spLocks/>
          </p:cNvSpPr>
          <p:nvPr/>
        </p:nvSpPr>
        <p:spPr>
          <a:xfrm>
            <a:off x="2479933" y="1935510"/>
            <a:ext cx="1693247" cy="1624294"/>
          </a:xfrm>
          <a:prstGeom prst="rect">
            <a:avLst/>
          </a:prstGeom>
        </p:spPr>
        <p:txBody>
          <a:bodyPr l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Shape and color</a:t>
            </a:r>
          </a:p>
          <a:p>
            <a:pPr marL="0" marR="0" lvl="1" indent="0" algn="l" defTabSz="932742" rtl="0" eaLnBrk="1" fontAlgn="auto" latinLnBrk="0" hangingPunct="1">
              <a:lnSpc>
                <a:spcPct val="100000"/>
              </a:lnSpc>
              <a:spcBef>
                <a:spcPts val="775"/>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Use different shapes with a legend to indicate statuses to accommodate for color blindness.</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176" b="0" i="0" u="none" strike="noStrike" kern="1200" cap="none" spc="0" normalizeH="0" baseline="0" noProof="0">
                <a:ln>
                  <a:noFill/>
                </a:ln>
                <a:solidFill>
                  <a:srgbClr val="000000"/>
                </a:solidFill>
                <a:effectLst/>
                <a:uLnTx/>
                <a:uFillTx/>
                <a:latin typeface="Segoe UI"/>
                <a:ea typeface="+mn-ea"/>
                <a:cs typeface="+mn-cs"/>
              </a:rPr>
            </a:br>
            <a:r>
              <a:rPr kumimoji="0" lang="en-US" sz="1176" b="1" i="0" u="none" strike="noStrike" kern="1200" cap="none" spc="0" normalizeH="0" baseline="0" noProof="0">
                <a:ln>
                  <a:noFill/>
                </a:ln>
                <a:solidFill>
                  <a:srgbClr val="000000"/>
                </a:solidFill>
                <a:effectLst/>
                <a:uLnTx/>
                <a:uFillTx/>
                <a:latin typeface="Segoe UI"/>
                <a:ea typeface="+mn-ea"/>
                <a:cs typeface="+mn-cs"/>
              </a:rPr>
              <a:t>Example:</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76" b="0" i="0" u="none" strike="noStrike" kern="1200" cap="none" spc="-50" normalizeH="0" baseline="0" noProof="0">
              <a:ln>
                <a:noFill/>
              </a:ln>
              <a:solidFill>
                <a:srgbClr val="000000"/>
              </a:solidFill>
              <a:effectLst/>
              <a:uLnTx/>
              <a:uFillTx/>
              <a:latin typeface="Segoe UI Semibold"/>
              <a:ea typeface="+mn-ea"/>
              <a:cs typeface="+mn-cs"/>
            </a:endParaRPr>
          </a:p>
        </p:txBody>
      </p:sp>
      <p:grpSp>
        <p:nvGrpSpPr>
          <p:cNvPr id="78"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DF5601F4-0256-5956-476D-FED6A07A6480}"/>
              </a:ext>
            </a:extLst>
          </p:cNvPr>
          <p:cNvGrpSpPr/>
          <p:nvPr/>
        </p:nvGrpSpPr>
        <p:grpSpPr>
          <a:xfrm>
            <a:off x="2477144" y="3788315"/>
            <a:ext cx="1594432" cy="1520578"/>
            <a:chOff x="2835115" y="4084309"/>
            <a:chExt cx="2012787" cy="1919555"/>
          </a:xfrm>
        </p:grpSpPr>
        <p:sp>
          <p:nvSpPr>
            <p:cNvPr id="79" name="Background and text">
              <a:hlinkClick r:id="rId3"/>
              <a:extLst>
                <a:ext uri="{FF2B5EF4-FFF2-40B4-BE49-F238E27FC236}">
                  <a16:creationId xmlns:a16="http://schemas.microsoft.com/office/drawing/2014/main" id="{68A75CE9-02C0-4864-DCEA-FB0A0DAFA3B5}"/>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3723" tIns="138979" rIns="173723" bIns="138979"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86022" rtl="0" eaLnBrk="1" fontAlgn="auto" latinLnBrk="0" hangingPunct="1">
                <a:lnSpc>
                  <a:spcPct val="113033"/>
                </a:lnSpc>
                <a:spcBef>
                  <a:spcPts val="0"/>
                </a:spcBef>
                <a:spcAft>
                  <a:spcPts val="570"/>
                </a:spcAft>
                <a:buClrTx/>
                <a:buSzPct val="90000"/>
                <a:buFont typeface="Arial" pitchFamily="34" charset="0"/>
                <a:buNone/>
                <a:tabLst/>
                <a:defRPr/>
              </a:pPr>
              <a:br>
                <a:rPr kumimoji="0" lang="en-US" sz="784" b="1"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mn-ea"/>
                  <a:cs typeface="+mn-cs"/>
                </a:rPr>
              </a:br>
              <a:r>
                <a:rPr kumimoji="0" lang="en-US" sz="784" b="1"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mn-ea"/>
                  <a:cs typeface="+mn-cs"/>
                </a:rPr>
                <a:t>Subject 1</a:t>
              </a:r>
              <a:endParaRPr lang="en-US">
                <a:ea typeface="+mn-ea"/>
                <a:cs typeface="+mn-cs"/>
              </a:endParaRPr>
            </a:p>
            <a:p>
              <a:pPr marL="0" marR="0" lvl="0" indent="0" algn="l" defTabSz="886022" rtl="0" eaLnBrk="1" fontAlgn="auto" latinLnBrk="0" hangingPunct="1">
                <a:lnSpc>
                  <a:spcPct val="113033"/>
                </a:lnSpc>
                <a:spcBef>
                  <a:spcPts val="0"/>
                </a:spcBef>
                <a:spcAft>
                  <a:spcPts val="570"/>
                </a:spcAft>
                <a:buClrTx/>
                <a:buSzPct val="90000"/>
                <a:buFont typeface="Arial" pitchFamily="34" charset="0"/>
                <a:buNone/>
                <a:tabLst/>
                <a:defRPr/>
              </a:pPr>
              <a:br>
                <a:rPr kumimoji="0" lang="en-US" sz="784" b="1"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mn-ea"/>
                  <a:cs typeface="+mn-cs"/>
                </a:rPr>
              </a:br>
              <a:r>
                <a:rPr kumimoji="0" lang="en-US" sz="784" b="1"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mn-ea"/>
                  <a:cs typeface="+mn-cs"/>
                </a:rPr>
                <a:t>Subject 2</a:t>
              </a:r>
              <a:br>
                <a:rPr kumimoji="0" lang="en-US" sz="784" b="1"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mn-ea"/>
                  <a:cs typeface="+mn-cs"/>
                </a:rPr>
              </a:br>
              <a:endParaRPr lang="en-US" sz="784" b="1"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cs typeface="Segoe UI" panose="020B0502040204020203" pitchFamily="34" charset="0"/>
              </a:endParaRPr>
            </a:p>
            <a:p>
              <a:pPr marL="0" marR="0" lvl="0" indent="0" algn="l" defTabSz="886022" rtl="0" eaLnBrk="1" fontAlgn="auto" latinLnBrk="0" hangingPunct="1">
                <a:lnSpc>
                  <a:spcPct val="113033"/>
                </a:lnSpc>
                <a:spcBef>
                  <a:spcPts val="0"/>
                </a:spcBef>
                <a:spcAft>
                  <a:spcPts val="570"/>
                </a:spcAft>
                <a:buClrTx/>
                <a:buSzPct val="90000"/>
                <a:buFont typeface="Arial" pitchFamily="34" charset="0"/>
                <a:buNone/>
                <a:tabLst/>
                <a:defRPr/>
              </a:pPr>
              <a:r>
                <a:rPr kumimoji="0" lang="en-US" sz="784" b="1"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mn-ea"/>
                  <a:cs typeface="+mn-cs"/>
                </a:rPr>
                <a:t>Subject 3</a:t>
              </a:r>
              <a:endParaRPr lang="en-US" sz="784" b="1"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cs typeface="Segoe UI" panose="020B0502040204020203" pitchFamily="34" charset="0"/>
              </a:endParaRPr>
            </a:p>
          </p:txBody>
        </p:sp>
        <p:grpSp>
          <p:nvGrpSpPr>
            <p:cNvPr id="80" name="Group 79">
              <a:extLst>
                <a:ext uri="{FF2B5EF4-FFF2-40B4-BE49-F238E27FC236}">
                  <a16:creationId xmlns:a16="http://schemas.microsoft.com/office/drawing/2014/main" id="{D12B6E8D-5D38-51ED-5FE5-4270D972759C}"/>
                </a:ext>
              </a:extLst>
            </p:cNvPr>
            <p:cNvGrpSpPr/>
            <p:nvPr/>
          </p:nvGrpSpPr>
          <p:grpSpPr>
            <a:xfrm>
              <a:off x="3016089" y="4633595"/>
              <a:ext cx="1603535" cy="784057"/>
              <a:chOff x="3016090" y="4740275"/>
              <a:chExt cx="1578136" cy="784057"/>
            </a:xfrm>
          </p:grpSpPr>
          <p:cxnSp>
            <p:nvCxnSpPr>
              <p:cNvPr id="90" name="Top horizontal seperator">
                <a:extLst>
                  <a:ext uri="{FF2B5EF4-FFF2-40B4-BE49-F238E27FC236}">
                    <a16:creationId xmlns:a16="http://schemas.microsoft.com/office/drawing/2014/main" id="{08065D8D-AC08-5200-1CD4-182AC74CD8FA}"/>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Middle horizontal seperator">
                <a:extLst>
                  <a:ext uri="{FF2B5EF4-FFF2-40B4-BE49-F238E27FC236}">
                    <a16:creationId xmlns:a16="http://schemas.microsoft.com/office/drawing/2014/main" id="{85319C43-5DCF-5E80-9ED8-54C6E763B47A}"/>
                  </a:ext>
                  <a:ext uri="{C183D7F6-B498-43B3-948B-1728B52AA6E4}">
                    <adec:decorative xmlns:adec="http://schemas.microsoft.com/office/drawing/2017/decorative" val="1"/>
                  </a:ext>
                </a:extLst>
              </p:cNvPr>
              <p:cNvCxnSpPr>
                <a:cxnSpLocks/>
              </p:cNvCxnSpPr>
              <p:nvPr/>
            </p:nvCxnSpPr>
            <p:spPr>
              <a:xfrm>
                <a:off x="3016090" y="510913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Bottom horizontal seperator">
                <a:extLst>
                  <a:ext uri="{FF2B5EF4-FFF2-40B4-BE49-F238E27FC236}">
                    <a16:creationId xmlns:a16="http://schemas.microsoft.com/office/drawing/2014/main" id="{9606B077-2278-253B-68AC-36EE00CFE8D2}"/>
                  </a:ext>
                  <a:ext uri="{C183D7F6-B498-43B3-948B-1728B52AA6E4}">
                    <adec:decorative xmlns:adec="http://schemas.microsoft.com/office/drawing/2017/decorative" val="1"/>
                  </a:ext>
                </a:extLst>
              </p:cNvPr>
              <p:cNvCxnSpPr>
                <a:cxnSpLocks/>
              </p:cNvCxnSpPr>
              <p:nvPr/>
            </p:nvCxnSpPr>
            <p:spPr>
              <a:xfrm>
                <a:off x="3016090" y="5524332"/>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9" name="Legend black X label">
              <a:extLst>
                <a:ext uri="{FF2B5EF4-FFF2-40B4-BE49-F238E27FC236}">
                  <a16:creationId xmlns:a16="http://schemas.microsoft.com/office/drawing/2014/main" id="{2C4DCB86-9622-7331-FE64-8BB2B21FD8AE}"/>
                </a:ext>
              </a:extLst>
            </p:cNvPr>
            <p:cNvSpPr txBox="1">
              <a:spLocks/>
            </p:cNvSpPr>
            <p:nvPr/>
          </p:nvSpPr>
          <p:spPr>
            <a:xfrm>
              <a:off x="4287555" y="5490006"/>
              <a:ext cx="560347" cy="454270"/>
            </a:xfrm>
            <a:prstGeom prst="rect">
              <a:avLst/>
            </a:prstGeom>
          </p:spPr>
          <p:txBody>
            <a:bodyPr lIns="173723" tIns="138979" rIns="173723" bIns="138979"/>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86022" rtl="0" eaLnBrk="1" fontAlgn="auto" latinLnBrk="0" hangingPunct="1">
                <a:lnSpc>
                  <a:spcPct val="100000"/>
                </a:lnSpc>
                <a:spcBef>
                  <a:spcPts val="0"/>
                </a:spcBef>
                <a:spcAft>
                  <a:spcPts val="570"/>
                </a:spcAft>
                <a:buClrTx/>
                <a:buSzPct val="90000"/>
                <a:buFont typeface="Arial" pitchFamily="34" charset="0"/>
                <a:buNone/>
                <a:tabLst/>
                <a:defRPr/>
              </a:pPr>
              <a:r>
                <a:rPr kumimoji="0" lang="en-US" sz="784" b="0"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mn-ea"/>
                  <a:cs typeface="+mn-cs"/>
                </a:rPr>
                <a:t>C3</a:t>
              </a:r>
            </a:p>
          </p:txBody>
        </p:sp>
        <p:sp>
          <p:nvSpPr>
            <p:cNvPr id="88" name="Legend black X">
              <a:extLst>
                <a:ext uri="{FF2B5EF4-FFF2-40B4-BE49-F238E27FC236}">
                  <a16:creationId xmlns:a16="http://schemas.microsoft.com/office/drawing/2014/main" id="{F44421CA-B5C5-804F-7EE0-DAA972CAA601}"/>
                </a:ext>
              </a:extLst>
            </p:cNvPr>
            <p:cNvSpPr/>
            <p:nvPr/>
          </p:nvSpPr>
          <p:spPr bwMode="auto">
            <a:xfrm rot="2700000">
              <a:off x="4276563" y="5661498"/>
              <a:ext cx="111286" cy="111286"/>
            </a:xfrm>
            <a:prstGeom prst="plus">
              <a:avLst>
                <a:gd name="adj" fmla="val 3783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3723" tIns="138979" rIns="173723" bIns="138979" numCol="1" spcCol="0" rtlCol="0" fromWordArt="0" anchor="t" anchorCtr="0" forceAA="0" compatLnSpc="1">
              <a:prstTxWarp prst="textNoShape">
                <a:avLst/>
              </a:prstTxWarp>
              <a:noAutofit/>
            </a:bodyPr>
            <a:lstStyle/>
            <a:p>
              <a:pPr marL="0" marR="0" lvl="0" indent="0" algn="ctr" defTabSz="885765" rtl="0" eaLnBrk="1" fontAlgn="base" latinLnBrk="0" hangingPunct="1">
                <a:lnSpc>
                  <a:spcPct val="90000"/>
                </a:lnSpc>
                <a:spcBef>
                  <a:spcPct val="0"/>
                </a:spcBef>
                <a:spcAft>
                  <a:spcPct val="0"/>
                </a:spcAft>
                <a:buClrTx/>
                <a:buSzTx/>
                <a:buFontTx/>
                <a:buNone/>
                <a:tabLst/>
                <a:defRPr/>
              </a:pPr>
              <a:endParaRPr kumimoji="0" lang="en-US" sz="2280" b="0"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87" name="Legend blue triangle label">
              <a:extLst>
                <a:ext uri="{FF2B5EF4-FFF2-40B4-BE49-F238E27FC236}">
                  <a16:creationId xmlns:a16="http://schemas.microsoft.com/office/drawing/2014/main" id="{345AA497-BB68-A6A9-FB6F-C0D47F9B004A}"/>
                </a:ext>
              </a:extLst>
            </p:cNvPr>
            <p:cNvSpPr txBox="1">
              <a:spLocks/>
            </p:cNvSpPr>
            <p:nvPr/>
          </p:nvSpPr>
          <p:spPr>
            <a:xfrm>
              <a:off x="3638569" y="5490006"/>
              <a:ext cx="652731" cy="454270"/>
            </a:xfrm>
            <a:prstGeom prst="rect">
              <a:avLst/>
            </a:prstGeom>
          </p:spPr>
          <p:txBody>
            <a:bodyPr lIns="173723" tIns="138979" rIns="173723" bIns="138979"/>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86022" rtl="0" eaLnBrk="1" fontAlgn="auto" latinLnBrk="0" hangingPunct="1">
                <a:lnSpc>
                  <a:spcPct val="100000"/>
                </a:lnSpc>
                <a:spcBef>
                  <a:spcPts val="0"/>
                </a:spcBef>
                <a:spcAft>
                  <a:spcPts val="570"/>
                </a:spcAft>
                <a:buClrTx/>
                <a:buSzPct val="90000"/>
                <a:buFont typeface="Arial" pitchFamily="34" charset="0"/>
                <a:buNone/>
                <a:tabLst/>
                <a:defRPr/>
              </a:pPr>
              <a:r>
                <a:rPr kumimoji="0" lang="en-US" sz="784" b="0"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mn-ea"/>
                  <a:cs typeface="+mn-cs"/>
                </a:rPr>
                <a:t>C2</a:t>
              </a:r>
            </a:p>
          </p:txBody>
        </p:sp>
        <p:sp>
          <p:nvSpPr>
            <p:cNvPr id="86" name="Legend blue triangle">
              <a:extLst>
                <a:ext uri="{FF2B5EF4-FFF2-40B4-BE49-F238E27FC236}">
                  <a16:creationId xmlns:a16="http://schemas.microsoft.com/office/drawing/2014/main" id="{AF06FDCE-5BD1-12B3-C896-3DBA272C6A65}"/>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3723" tIns="138979" rIns="173723" bIns="138979" numCol="1" spcCol="0" rtlCol="0" fromWordArt="0" anchor="t" anchorCtr="0" forceAA="0" compatLnSpc="1">
              <a:prstTxWarp prst="textNoShape">
                <a:avLst/>
              </a:prstTxWarp>
              <a:noAutofit/>
            </a:bodyPr>
            <a:lstStyle/>
            <a:p>
              <a:pPr marL="0" marR="0" lvl="0" indent="0" algn="ctr" defTabSz="885765" rtl="0" eaLnBrk="1" fontAlgn="base" latinLnBrk="0" hangingPunct="1">
                <a:lnSpc>
                  <a:spcPct val="90000"/>
                </a:lnSpc>
                <a:spcBef>
                  <a:spcPct val="0"/>
                </a:spcBef>
                <a:spcAft>
                  <a:spcPct val="0"/>
                </a:spcAft>
                <a:buClrTx/>
                <a:buSzTx/>
                <a:buFontTx/>
                <a:buNone/>
                <a:tabLst/>
                <a:defRPr/>
              </a:pPr>
              <a:endParaRPr kumimoji="0" lang="en-US" sz="2280" b="0"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85" name="Legend light blue circle label">
              <a:extLst>
                <a:ext uri="{FF2B5EF4-FFF2-40B4-BE49-F238E27FC236}">
                  <a16:creationId xmlns:a16="http://schemas.microsoft.com/office/drawing/2014/main" id="{CED43309-4921-26CC-B5E0-3CE042E9C2C8}"/>
                </a:ext>
              </a:extLst>
            </p:cNvPr>
            <p:cNvSpPr txBox="1">
              <a:spLocks/>
            </p:cNvSpPr>
            <p:nvPr/>
          </p:nvSpPr>
          <p:spPr>
            <a:xfrm>
              <a:off x="3025614" y="5490006"/>
              <a:ext cx="652731" cy="454270"/>
            </a:xfrm>
            <a:prstGeom prst="rect">
              <a:avLst/>
            </a:prstGeom>
          </p:spPr>
          <p:txBody>
            <a:bodyPr lIns="173723" tIns="138979" rIns="173723" bIns="138979"/>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86022" rtl="0" eaLnBrk="1" fontAlgn="auto" latinLnBrk="0" hangingPunct="1">
                <a:lnSpc>
                  <a:spcPct val="100000"/>
                </a:lnSpc>
                <a:spcBef>
                  <a:spcPts val="0"/>
                </a:spcBef>
                <a:spcAft>
                  <a:spcPts val="570"/>
                </a:spcAft>
                <a:buClrTx/>
                <a:buSzPct val="90000"/>
                <a:buFont typeface="Arial" pitchFamily="34" charset="0"/>
                <a:buNone/>
                <a:tabLst/>
                <a:defRPr/>
              </a:pPr>
              <a:r>
                <a:rPr kumimoji="0" lang="en-US" sz="784" b="0"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mn-ea"/>
                  <a:cs typeface="+mn-cs"/>
                </a:rPr>
                <a:t>C1</a:t>
              </a:r>
            </a:p>
          </p:txBody>
        </p:sp>
        <p:sp>
          <p:nvSpPr>
            <p:cNvPr id="84" name="Legend light blue circle">
              <a:extLst>
                <a:ext uri="{FF2B5EF4-FFF2-40B4-BE49-F238E27FC236}">
                  <a16:creationId xmlns:a16="http://schemas.microsoft.com/office/drawing/2014/main" id="{574BBA79-14E9-31F2-499E-798CE058BA48}"/>
                </a:ext>
              </a:extLst>
            </p:cNvPr>
            <p:cNvSpPr/>
            <p:nvPr/>
          </p:nvSpPr>
          <p:spPr bwMode="auto">
            <a:xfrm>
              <a:off x="3025614" y="5661498"/>
              <a:ext cx="111286" cy="11128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3723" tIns="138979" rIns="173723" bIns="138979" numCol="1" spcCol="0" rtlCol="0" fromWordArt="0" anchor="t" anchorCtr="0" forceAA="0" compatLnSpc="1">
              <a:prstTxWarp prst="textNoShape">
                <a:avLst/>
              </a:prstTxWarp>
              <a:noAutofit/>
            </a:bodyPr>
            <a:lstStyle/>
            <a:p>
              <a:pPr marL="0" marR="0" lvl="0" indent="0" algn="ctr" defTabSz="885765" rtl="0" eaLnBrk="1" fontAlgn="base" latinLnBrk="0" hangingPunct="1">
                <a:lnSpc>
                  <a:spcPct val="90000"/>
                </a:lnSpc>
                <a:spcBef>
                  <a:spcPct val="0"/>
                </a:spcBef>
                <a:spcAft>
                  <a:spcPct val="0"/>
                </a:spcAft>
                <a:buClrTx/>
                <a:buSzTx/>
                <a:buFontTx/>
                <a:buNone/>
                <a:tabLst/>
                <a:defRPr/>
              </a:pPr>
              <a:endParaRPr kumimoji="0" lang="en-US" sz="2280" b="0"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83" name="Example black X">
              <a:extLst>
                <a:ext uri="{FF2B5EF4-FFF2-40B4-BE49-F238E27FC236}">
                  <a16:creationId xmlns:a16="http://schemas.microsoft.com/office/drawing/2014/main" id="{F8EB8218-1C25-1CFB-ED2A-B58220E48BED}"/>
                </a:ext>
              </a:extLst>
            </p:cNvPr>
            <p:cNvSpPr/>
            <p:nvPr/>
          </p:nvSpPr>
          <p:spPr bwMode="auto">
            <a:xfrm rot="2700000">
              <a:off x="4363877" y="5200740"/>
              <a:ext cx="111286" cy="111286"/>
            </a:xfrm>
            <a:prstGeom prst="plus">
              <a:avLst>
                <a:gd name="adj" fmla="val 3783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3723" tIns="138979" rIns="173723" bIns="138979" numCol="1" spcCol="0" rtlCol="0" fromWordArt="0" anchor="t" anchorCtr="0" forceAA="0" compatLnSpc="1">
              <a:prstTxWarp prst="textNoShape">
                <a:avLst/>
              </a:prstTxWarp>
              <a:noAutofit/>
            </a:bodyPr>
            <a:lstStyle/>
            <a:p>
              <a:pPr marL="0" marR="0" lvl="0" indent="0" algn="ctr" defTabSz="885765" rtl="0" eaLnBrk="1" fontAlgn="base" latinLnBrk="0" hangingPunct="1">
                <a:lnSpc>
                  <a:spcPct val="90000"/>
                </a:lnSpc>
                <a:spcBef>
                  <a:spcPct val="0"/>
                </a:spcBef>
                <a:spcAft>
                  <a:spcPct val="0"/>
                </a:spcAft>
                <a:buClrTx/>
                <a:buSzTx/>
                <a:buFontTx/>
                <a:buNone/>
                <a:tabLst/>
                <a:defRPr/>
              </a:pPr>
              <a:endParaRPr kumimoji="0" lang="en-US" sz="2280" b="0"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82" name="Example blue triangle">
              <a:extLst>
                <a:ext uri="{FF2B5EF4-FFF2-40B4-BE49-F238E27FC236}">
                  <a16:creationId xmlns:a16="http://schemas.microsoft.com/office/drawing/2014/main" id="{E3DED0EF-3411-1DEE-EDF8-98586FC3B331}"/>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3723" tIns="138979" rIns="173723" bIns="138979" numCol="1" spcCol="0" rtlCol="0" fromWordArt="0" anchor="t" anchorCtr="0" forceAA="0" compatLnSpc="1">
              <a:prstTxWarp prst="textNoShape">
                <a:avLst/>
              </a:prstTxWarp>
              <a:noAutofit/>
            </a:bodyPr>
            <a:lstStyle/>
            <a:p>
              <a:pPr marL="0" marR="0" lvl="0" indent="0" algn="ctr" defTabSz="885765" rtl="0" eaLnBrk="1" fontAlgn="base" latinLnBrk="0" hangingPunct="1">
                <a:lnSpc>
                  <a:spcPct val="90000"/>
                </a:lnSpc>
                <a:spcBef>
                  <a:spcPct val="0"/>
                </a:spcBef>
                <a:spcAft>
                  <a:spcPct val="0"/>
                </a:spcAft>
                <a:buClrTx/>
                <a:buSzTx/>
                <a:buFontTx/>
                <a:buNone/>
                <a:tabLst/>
                <a:defRPr/>
              </a:pPr>
              <a:endParaRPr kumimoji="0" lang="en-US" sz="2280" b="0" i="0" u="none" strike="noStrike" kern="1200" cap="none" spc="0" normalizeH="0" baseline="0" noProof="0">
                <a:ln>
                  <a:noFill/>
                </a:ln>
                <a:gradFill>
                  <a:gsLst>
                    <a:gs pos="15356">
                      <a:srgbClr val="1A1A1A"/>
                    </a:gs>
                    <a:gs pos="56000">
                      <a:srgbClr val="1A1A1A"/>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81" name="Example light blue circle">
              <a:extLst>
                <a:ext uri="{FF2B5EF4-FFF2-40B4-BE49-F238E27FC236}">
                  <a16:creationId xmlns:a16="http://schemas.microsoft.com/office/drawing/2014/main" id="{BE17A20C-2191-8C79-7820-F134D4E4B199}"/>
                </a:ext>
              </a:extLst>
            </p:cNvPr>
            <p:cNvSpPr/>
            <p:nvPr/>
          </p:nvSpPr>
          <p:spPr bwMode="auto">
            <a:xfrm>
              <a:off x="4363877" y="4379595"/>
              <a:ext cx="111286" cy="11128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3723" tIns="138979" rIns="173723" bIns="138979" numCol="1" spcCol="0" rtlCol="0" fromWordArt="0" anchor="t" anchorCtr="0" forceAA="0" compatLnSpc="1">
              <a:prstTxWarp prst="textNoShape">
                <a:avLst/>
              </a:prstTxWarp>
              <a:noAutofit/>
            </a:bodyPr>
            <a:lstStyle/>
            <a:p>
              <a:pPr marL="0" marR="0" lvl="0" indent="0" algn="ctr" defTabSz="885765" rtl="0" eaLnBrk="1" fontAlgn="base" latinLnBrk="0" hangingPunct="1">
                <a:lnSpc>
                  <a:spcPct val="90000"/>
                </a:lnSpc>
                <a:spcBef>
                  <a:spcPct val="0"/>
                </a:spcBef>
                <a:spcAft>
                  <a:spcPct val="0"/>
                </a:spcAft>
                <a:buClrTx/>
                <a:buSzTx/>
                <a:buFontTx/>
                <a:buNone/>
                <a:tabLst/>
                <a:defRPr/>
              </a:pPr>
              <a:endParaRPr kumimoji="0" lang="en-US" sz="2280" b="0" i="0" u="none" strike="noStrike" kern="1200" cap="none" spc="0" normalizeH="0" baseline="0" noProof="0">
                <a:ln>
                  <a:noFill/>
                </a:ln>
                <a:solidFill>
                  <a:srgbClr val="FFA38B"/>
                </a:solidFill>
                <a:effectLst/>
                <a:uLnTx/>
                <a:uFillTx/>
                <a:latin typeface="Segoe UI" panose="020B0502040204020203" pitchFamily="34" charset="0"/>
                <a:ea typeface="Segoe UI" pitchFamily="34" charset="0"/>
                <a:cs typeface="Segoe UI" pitchFamily="34" charset="0"/>
              </a:endParaRPr>
            </a:p>
          </p:txBody>
        </p:sp>
      </p:grpSp>
      <p:sp>
        <p:nvSpPr>
          <p:cNvPr id="59" name="Text Placeholder 64">
            <a:extLst>
              <a:ext uri="{FF2B5EF4-FFF2-40B4-BE49-F238E27FC236}">
                <a16:creationId xmlns:a16="http://schemas.microsoft.com/office/drawing/2014/main" id="{6D511CE3-98BC-A56F-1BF1-E81AA55E15C8}"/>
              </a:ext>
            </a:extLst>
          </p:cNvPr>
          <p:cNvSpPr txBox="1">
            <a:spLocks/>
          </p:cNvSpPr>
          <p:nvPr/>
        </p:nvSpPr>
        <p:spPr>
          <a:xfrm>
            <a:off x="4359931" y="1935510"/>
            <a:ext cx="1693247" cy="4221654"/>
          </a:xfrm>
          <a:prstGeom prst="rect">
            <a:avLst/>
          </a:prstGeom>
        </p:spPr>
        <p:txBody>
          <a:bodyPr l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Alt text</a:t>
            </a:r>
          </a:p>
          <a:p>
            <a:pPr marL="0" marR="0" lvl="1" indent="0" algn="l" defTabSz="932742" rtl="0" eaLnBrk="1" fontAlgn="auto" latinLnBrk="0" hangingPunct="1">
              <a:lnSpc>
                <a:spcPct val="100000"/>
              </a:lnSpc>
              <a:spcBef>
                <a:spcPts val="775"/>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Alt text helps people with screen readers understand the content of slides. You should create alternate text for shapes, pictures, charts, tables, SmartArt graphics, or other objects.</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1" i="0" u="none" strike="noStrike" kern="1200" cap="none" spc="0" normalizeH="0" baseline="0" noProof="0">
                <a:ln>
                  <a:noFill/>
                </a:ln>
                <a:solidFill>
                  <a:srgbClr val="000000"/>
                </a:solidFill>
                <a:effectLst/>
                <a:uLnTx/>
                <a:uFillTx/>
                <a:latin typeface="Segoe UI"/>
                <a:ea typeface="+mn-ea"/>
                <a:cs typeface="+mn-cs"/>
              </a:rPr>
              <a:t>Here’s how: </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68072" marR="0" lvl="1" indent="-168072" algn="l" defTabSz="932742" rtl="0" eaLnBrk="1" fontAlgn="auto" latinLnBrk="0" hangingPunct="1">
              <a:lnSpc>
                <a:spcPct val="100000"/>
              </a:lnSpc>
              <a:spcBef>
                <a:spcPts val="0"/>
              </a:spcBef>
              <a:spcAft>
                <a:spcPts val="0"/>
              </a:spcAft>
              <a:buClrTx/>
              <a:buSzPct val="90000"/>
              <a:buFont typeface="Arial"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Right click on item</a:t>
            </a:r>
          </a:p>
          <a:p>
            <a:pPr marL="168072" marR="0" lvl="1" indent="-168072" algn="l" defTabSz="932742" rtl="0" eaLnBrk="1" fontAlgn="auto" latinLnBrk="0" hangingPunct="1">
              <a:lnSpc>
                <a:spcPct val="100000"/>
              </a:lnSpc>
              <a:spcBef>
                <a:spcPts val="0"/>
              </a:spcBef>
              <a:spcAft>
                <a:spcPts val="0"/>
              </a:spcAft>
              <a:buClrTx/>
              <a:buSzPct val="90000"/>
              <a:buFont typeface="Arial"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 </a:t>
            </a:r>
            <a:r>
              <a:rPr kumimoji="0" lang="en-US" sz="1200" b="1" i="0" u="none" strike="noStrike" kern="1200" cap="none" spc="0" normalizeH="0" baseline="0" noProof="0">
                <a:ln>
                  <a:noFill/>
                </a:ln>
                <a:solidFill>
                  <a:srgbClr val="000000"/>
                </a:solidFill>
                <a:effectLst/>
                <a:uLnTx/>
                <a:uFillTx/>
                <a:latin typeface="Segoe UI"/>
                <a:ea typeface="+mn-ea"/>
                <a:cs typeface="+mn-cs"/>
              </a:rPr>
              <a:t>Edit Alt Text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68072" marR="0" lvl="1" indent="-168072" algn="l" defTabSz="932742" rtl="0" eaLnBrk="1" fontAlgn="auto" latinLnBrk="0" hangingPunct="1">
              <a:lnSpc>
                <a:spcPct val="100000"/>
              </a:lnSpc>
              <a:spcBef>
                <a:spcPts val="0"/>
              </a:spcBef>
              <a:spcAft>
                <a:spcPts val="0"/>
              </a:spcAft>
              <a:buClrTx/>
              <a:buSzPct val="90000"/>
              <a:buFont typeface="Arial"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Enter a </a:t>
            </a:r>
            <a:r>
              <a:rPr kumimoji="0" lang="en-US" sz="1200" b="1" i="0" u="none" strike="noStrike" kern="1200" cap="none" spc="0" normalizeH="0" baseline="0" noProof="0">
                <a:ln>
                  <a:noFill/>
                </a:ln>
                <a:solidFill>
                  <a:srgbClr val="000000"/>
                </a:solidFill>
                <a:effectLst/>
                <a:uLnTx/>
                <a:uFillTx/>
                <a:latin typeface="Segoe UI"/>
                <a:ea typeface="+mn-ea"/>
                <a:cs typeface="+mn-cs"/>
              </a:rPr>
              <a:t>Description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If an object is meant to add visual styling and doesn’t contain meaning, do not add alt text and instead check </a:t>
            </a:r>
            <a:r>
              <a:rPr kumimoji="0" lang="en-US" sz="1200" b="1" i="0" u="none" strike="noStrike" kern="1200" cap="none" spc="0" normalizeH="0" baseline="0" noProof="0">
                <a:ln>
                  <a:noFill/>
                </a:ln>
                <a:solidFill>
                  <a:srgbClr val="000000"/>
                </a:solidFill>
                <a:effectLst/>
                <a:uLnTx/>
                <a:uFillTx/>
                <a:latin typeface="Segoe UI"/>
                <a:ea typeface="+mn-ea"/>
                <a:cs typeface="+mn-cs"/>
              </a:rPr>
              <a:t>Mark as decorative</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76" b="0" i="0" u="none" strike="noStrike" kern="1200" cap="none" spc="-50" normalizeH="0" baseline="0" noProof="0">
              <a:ln>
                <a:noFill/>
              </a:ln>
              <a:solidFill>
                <a:srgbClr val="000000"/>
              </a:solidFill>
              <a:effectLst/>
              <a:uLnTx/>
              <a:uFillTx/>
              <a:latin typeface="Segoe UI Semibold"/>
              <a:ea typeface="+mn-ea"/>
              <a:cs typeface="+mn-cs"/>
            </a:endParaRPr>
          </a:p>
        </p:txBody>
      </p:sp>
      <p:sp>
        <p:nvSpPr>
          <p:cNvPr id="62" name="Text Placeholder 65">
            <a:extLst>
              <a:ext uri="{FF2B5EF4-FFF2-40B4-BE49-F238E27FC236}">
                <a16:creationId xmlns:a16="http://schemas.microsoft.com/office/drawing/2014/main" id="{A2E981E4-8FD0-5B11-C024-29D97FF97257}"/>
              </a:ext>
            </a:extLst>
          </p:cNvPr>
          <p:cNvSpPr txBox="1">
            <a:spLocks/>
          </p:cNvSpPr>
          <p:nvPr/>
        </p:nvSpPr>
        <p:spPr>
          <a:xfrm>
            <a:off x="6256863" y="1935510"/>
            <a:ext cx="1693247" cy="2891544"/>
          </a:xfrm>
          <a:prstGeom prst="rect">
            <a:avLst/>
          </a:prstGeom>
        </p:spPr>
        <p:txBody>
          <a:bodyPr l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Slide layouts</a:t>
            </a:r>
          </a:p>
          <a:p>
            <a:pPr marL="0" marR="0" lvl="1" indent="0" algn="l" defTabSz="932742" rtl="0" eaLnBrk="1" fontAlgn="auto" latinLnBrk="0" hangingPunct="1">
              <a:lnSpc>
                <a:spcPct val="100000"/>
              </a:lnSpc>
              <a:spcBef>
                <a:spcPts val="775"/>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Using built-in slide layout that matches your content ensures a hierarchical reading order of text blocks. </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1" i="0" u="none" strike="noStrike" kern="1200" cap="none" spc="0" normalizeH="0" baseline="0" noProof="0">
                <a:ln>
                  <a:noFill/>
                </a:ln>
                <a:solidFill>
                  <a:srgbClr val="000000"/>
                </a:solidFill>
                <a:effectLst/>
                <a:uLnTx/>
                <a:uFillTx/>
                <a:latin typeface="Segoe UI"/>
                <a:ea typeface="+mn-ea"/>
                <a:cs typeface="+mn-cs"/>
              </a:rPr>
              <a:t>Example</a:t>
            </a:r>
            <a:r>
              <a:rPr kumimoji="0" lang="en-US" sz="1200" b="0" i="0" u="none" strike="noStrike" kern="1200" cap="none" spc="0" normalizeH="0" baseline="0" noProof="0">
                <a:ln>
                  <a:noFill/>
                </a:ln>
                <a:solidFill>
                  <a:srgbClr val="000000"/>
                </a:solidFill>
                <a:effectLst/>
                <a:uLnTx/>
                <a:uFillTx/>
                <a:latin typeface="Segoe UI"/>
                <a:ea typeface="+mn-ea"/>
                <a:cs typeface="+mn-cs"/>
              </a:rPr>
              <a:t>: If a new slide will have a title, rather than starting with a blank layout and adding a text block for the title, choose one of the built-in layouts with a title placeholder.</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76" b="0" i="0" u="none" strike="noStrike" kern="1200" cap="none" spc="-50" normalizeH="0" baseline="0" noProof="0">
              <a:ln>
                <a:noFill/>
              </a:ln>
              <a:solidFill>
                <a:srgbClr val="000000"/>
              </a:solidFill>
              <a:effectLst/>
              <a:uLnTx/>
              <a:uFillTx/>
              <a:latin typeface="Segoe UI Semibold"/>
              <a:ea typeface="+mn-ea"/>
              <a:cs typeface="+mn-cs"/>
            </a:endParaRPr>
          </a:p>
        </p:txBody>
      </p:sp>
      <p:pic>
        <p:nvPicPr>
          <p:cNvPr id="93" name="Title only layout" descr="Title only layout">
            <a:extLst>
              <a:ext uri="{FF2B5EF4-FFF2-40B4-BE49-F238E27FC236}">
                <a16:creationId xmlns:a16="http://schemas.microsoft.com/office/drawing/2014/main" id="{4B0992FE-9ABB-C89C-89DD-329ECEC3AA9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56863" y="5131217"/>
            <a:ext cx="1483122" cy="751770"/>
          </a:xfrm>
          <a:prstGeom prst="rect">
            <a:avLst/>
          </a:prstGeom>
          <a:ln>
            <a:solidFill>
              <a:schemeClr val="tx1"/>
            </a:solidFill>
          </a:ln>
        </p:spPr>
      </p:pic>
      <p:sp>
        <p:nvSpPr>
          <p:cNvPr id="70" name="Text Placeholder 66">
            <a:extLst>
              <a:ext uri="{FF2B5EF4-FFF2-40B4-BE49-F238E27FC236}">
                <a16:creationId xmlns:a16="http://schemas.microsoft.com/office/drawing/2014/main" id="{C7C61B25-4256-1BE0-3689-6B80A1B7D6E4}"/>
              </a:ext>
            </a:extLst>
          </p:cNvPr>
          <p:cNvSpPr txBox="1">
            <a:spLocks/>
          </p:cNvSpPr>
          <p:nvPr/>
        </p:nvSpPr>
        <p:spPr>
          <a:xfrm>
            <a:off x="8128000" y="1935510"/>
            <a:ext cx="1693247" cy="3796723"/>
          </a:xfrm>
          <a:prstGeom prst="rect">
            <a:avLst/>
          </a:prstGeom>
        </p:spPr>
        <p:txBody>
          <a:bodyPr l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Reading order</a:t>
            </a:r>
          </a:p>
          <a:p>
            <a:pPr marL="0" marR="0" lvl="1" indent="0" algn="l" defTabSz="932742" rtl="0" eaLnBrk="1" fontAlgn="auto" latinLnBrk="0" hangingPunct="1">
              <a:lnSpc>
                <a:spcPct val="100000"/>
              </a:lnSpc>
              <a:spcBef>
                <a:spcPts val="775"/>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Screen readers describe content on the screen in the order it was created. To ensure your content is read back in the order you prefer, arrange your objects in the Selection Pane appropriately. Objects on the bottom of the selection pane are read first. </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1" i="0" u="none" strike="noStrike" kern="1200" cap="none" spc="0" normalizeH="0" baseline="0" noProof="0">
                <a:ln>
                  <a:noFill/>
                </a:ln>
                <a:solidFill>
                  <a:srgbClr val="000000"/>
                </a:solidFill>
                <a:effectLst/>
                <a:uLnTx/>
                <a:uFillTx/>
                <a:latin typeface="Segoe UI"/>
                <a:ea typeface="+mn-ea"/>
                <a:cs typeface="+mn-cs"/>
              </a:rPr>
              <a:t>Here’s how: </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68072" marR="0" lvl="1" indent="-168072" algn="l" defTabSz="932742" rtl="0" eaLnBrk="1" fontAlgn="auto" latinLnBrk="0" hangingPunct="1">
              <a:lnSpc>
                <a:spcPct val="100000"/>
              </a:lnSpc>
              <a:spcBef>
                <a:spcPts val="0"/>
              </a:spcBef>
              <a:spcAft>
                <a:spcPts val="0"/>
              </a:spcAft>
              <a:buClrTx/>
              <a:buSzPct val="90000"/>
              <a:buFont typeface="Arial"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Click </a:t>
            </a:r>
            <a:r>
              <a:rPr kumimoji="0" lang="en-US" sz="1200" b="1" i="0" u="none" strike="noStrike" kern="1200" cap="none" spc="0" normalizeH="0" baseline="0" noProof="0">
                <a:ln>
                  <a:noFill/>
                </a:ln>
                <a:solidFill>
                  <a:srgbClr val="000000"/>
                </a:solidFill>
                <a:effectLst/>
                <a:uLnTx/>
                <a:uFillTx/>
                <a:latin typeface="Segoe UI"/>
                <a:ea typeface="+mn-ea"/>
                <a:cs typeface="+mn-cs"/>
              </a:rPr>
              <a:t>Home</a:t>
            </a:r>
            <a:r>
              <a:rPr kumimoji="0" lang="en-US" sz="1200" b="0" i="0" u="none" strike="noStrike" kern="1200" cap="none" spc="0" normalizeH="0" baseline="0" noProof="0">
                <a:ln>
                  <a:noFill/>
                </a:ln>
                <a:solidFill>
                  <a:srgbClr val="000000"/>
                </a:solidFill>
                <a:effectLst/>
                <a:uLnTx/>
                <a:uFillTx/>
                <a:latin typeface="Segoe UI"/>
                <a:ea typeface="+mn-ea"/>
                <a:cs typeface="+mn-cs"/>
              </a:rPr>
              <a:t> tab</a:t>
            </a:r>
          </a:p>
          <a:p>
            <a:pPr marL="168072" marR="0" lvl="1" indent="-168072" algn="l" defTabSz="932742" rtl="0" eaLnBrk="1" fontAlgn="auto" latinLnBrk="0" hangingPunct="1">
              <a:lnSpc>
                <a:spcPct val="100000"/>
              </a:lnSpc>
              <a:spcBef>
                <a:spcPts val="0"/>
              </a:spcBef>
              <a:spcAft>
                <a:spcPts val="0"/>
              </a:spcAft>
              <a:buClrTx/>
              <a:buSzPct val="90000"/>
              <a:buFont typeface="Arial"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 the </a:t>
            </a:r>
            <a:r>
              <a:rPr kumimoji="0" lang="en-US" sz="1200" b="1" i="0" u="none" strike="noStrike" kern="1200" cap="none" spc="0" normalizeH="0" baseline="0" noProof="0">
                <a:ln>
                  <a:noFill/>
                </a:ln>
                <a:solidFill>
                  <a:srgbClr val="000000"/>
                </a:solidFill>
                <a:effectLst/>
                <a:uLnTx/>
                <a:uFillTx/>
                <a:latin typeface="Segoe UI"/>
                <a:ea typeface="+mn-ea"/>
                <a:cs typeface="+mn-cs"/>
              </a:rPr>
              <a:t>Drawing</a:t>
            </a:r>
            <a:r>
              <a:rPr kumimoji="0" lang="en-US" sz="1200" b="0" i="0" u="none" strike="noStrike" kern="1200" cap="none" spc="0" normalizeH="0" baseline="0" noProof="0">
                <a:ln>
                  <a:noFill/>
                </a:ln>
                <a:solidFill>
                  <a:srgbClr val="000000"/>
                </a:solidFill>
                <a:effectLst/>
                <a:uLnTx/>
                <a:uFillTx/>
                <a:latin typeface="Segoe UI"/>
                <a:ea typeface="+mn-ea"/>
                <a:cs typeface="+mn-cs"/>
              </a:rPr>
              <a:t> group, select the </a:t>
            </a:r>
            <a:r>
              <a:rPr kumimoji="0" lang="en-US" sz="1200" b="1" i="0" u="none" strike="noStrike" kern="1200" cap="none" spc="0" normalizeH="0" baseline="0" noProof="0">
                <a:ln>
                  <a:noFill/>
                </a:ln>
                <a:solidFill>
                  <a:srgbClr val="000000"/>
                </a:solidFill>
                <a:effectLst/>
                <a:uLnTx/>
                <a:uFillTx/>
                <a:latin typeface="Segoe UI"/>
                <a:ea typeface="+mn-ea"/>
                <a:cs typeface="+mn-cs"/>
              </a:rPr>
              <a:t>Arrange</a:t>
            </a:r>
            <a:r>
              <a:rPr kumimoji="0" lang="en-US" sz="1200" b="0" i="0" u="none" strike="noStrike" kern="1200" cap="none" spc="0" normalizeH="0" baseline="0" noProof="0">
                <a:ln>
                  <a:noFill/>
                </a:ln>
                <a:solidFill>
                  <a:srgbClr val="000000"/>
                </a:solidFill>
                <a:effectLst/>
                <a:uLnTx/>
                <a:uFillTx/>
                <a:latin typeface="Segoe UI"/>
                <a:ea typeface="+mn-ea"/>
                <a:cs typeface="+mn-cs"/>
              </a:rPr>
              <a:t> drop-down menu</a:t>
            </a:r>
          </a:p>
          <a:p>
            <a:pPr marL="168072" marR="0" lvl="1" indent="-168072" algn="l" defTabSz="932742" rtl="0" eaLnBrk="1" fontAlgn="auto" latinLnBrk="0" hangingPunct="1">
              <a:lnSpc>
                <a:spcPct val="100000"/>
              </a:lnSpc>
              <a:spcBef>
                <a:spcPts val="0"/>
              </a:spcBef>
              <a:spcAft>
                <a:spcPts val="0"/>
              </a:spcAft>
              <a:buClrTx/>
              <a:buSzPct val="90000"/>
              <a:buFont typeface="Arial"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Click </a:t>
            </a:r>
            <a:r>
              <a:rPr kumimoji="0" lang="en-US" sz="1200" b="1" i="0" u="none" strike="noStrike" kern="1200" cap="none" spc="0" normalizeH="0" baseline="0" noProof="0">
                <a:ln>
                  <a:noFill/>
                </a:ln>
                <a:solidFill>
                  <a:srgbClr val="000000"/>
                </a:solidFill>
                <a:effectLst/>
                <a:uLnTx/>
                <a:uFillTx/>
                <a:latin typeface="Segoe UI"/>
                <a:ea typeface="+mn-ea"/>
                <a:cs typeface="+mn-cs"/>
              </a:rPr>
              <a:t>Selection Pane</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76" b="0" i="0" u="none" strike="noStrike" kern="1200" cap="none" spc="-50" normalizeH="0" baseline="0" noProof="0">
              <a:ln>
                <a:noFill/>
              </a:ln>
              <a:solidFill>
                <a:srgbClr val="000000"/>
              </a:solidFill>
              <a:effectLst/>
              <a:uLnTx/>
              <a:uFillTx/>
              <a:latin typeface="Segoe UI Semibold"/>
              <a:ea typeface="+mn-ea"/>
              <a:cs typeface="+mn-cs"/>
            </a:endParaRPr>
          </a:p>
        </p:txBody>
      </p:sp>
      <p:sp>
        <p:nvSpPr>
          <p:cNvPr id="71" name="Text Placeholder 67">
            <a:extLst>
              <a:ext uri="{FF2B5EF4-FFF2-40B4-BE49-F238E27FC236}">
                <a16:creationId xmlns:a16="http://schemas.microsoft.com/office/drawing/2014/main" id="{F0002C11-F4CC-9EC6-9D5D-6E99603D6431}"/>
              </a:ext>
            </a:extLst>
          </p:cNvPr>
          <p:cNvSpPr txBox="1">
            <a:spLocks/>
          </p:cNvSpPr>
          <p:nvPr/>
        </p:nvSpPr>
        <p:spPr>
          <a:xfrm>
            <a:off x="10013951" y="1935510"/>
            <a:ext cx="1691640" cy="4381778"/>
          </a:xfrm>
          <a:prstGeom prst="rect">
            <a:avLst/>
          </a:prstGeom>
        </p:spPr>
        <p:txBody>
          <a:bodyPr l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Additional tips</a:t>
            </a:r>
          </a:p>
          <a:p>
            <a:pPr marL="0" marR="0" lvl="1" indent="0" algn="l" defTabSz="932742" rtl="0" eaLnBrk="1" fontAlgn="auto" latinLnBrk="0" hangingPunct="1">
              <a:lnSpc>
                <a:spcPct val="100000"/>
              </a:lnSpc>
              <a:spcBef>
                <a:spcPts val="775"/>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Be sure to run the </a:t>
            </a:r>
            <a:r>
              <a:rPr kumimoji="0" lang="en-US" sz="1200" b="1" i="0" u="none" strike="noStrike" kern="1200" cap="none" spc="0" normalizeH="0" baseline="0" noProof="0">
                <a:ln>
                  <a:noFill/>
                </a:ln>
                <a:solidFill>
                  <a:srgbClr val="000000"/>
                </a:solidFill>
                <a:effectLst/>
                <a:uLnTx/>
                <a:uFillTx/>
                <a:latin typeface="Segoe UI"/>
                <a:ea typeface="+mn-ea"/>
                <a:cs typeface="+mn-cs"/>
              </a:rPr>
              <a:t>Accessibility Checker: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68072" marR="0" lvl="1" indent="-168072" algn="l" defTabSz="932742" rtl="0" eaLnBrk="1" fontAlgn="auto" latinLnBrk="0" hangingPunct="1">
              <a:lnSpc>
                <a:spcPct val="100000"/>
              </a:lnSpc>
              <a:spcBef>
                <a:spcPts val="775"/>
              </a:spcBef>
              <a:spcAft>
                <a:spcPts val="0"/>
              </a:spcAft>
              <a:buClrTx/>
              <a:buSzPct val="90000"/>
              <a:buFont typeface="Arial"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1" i="0" u="none" strike="noStrike" kern="1200" cap="none" spc="0" normalizeH="0" baseline="0" noProof="0">
                <a:ln>
                  <a:noFill/>
                </a:ln>
                <a:solidFill>
                  <a:srgbClr val="000000"/>
                </a:solidFill>
                <a:effectLst/>
                <a:uLnTx/>
                <a:uFillTx/>
                <a:latin typeface="Segoe UI"/>
                <a:ea typeface="+mn-ea"/>
                <a:cs typeface="+mn-cs"/>
              </a:rPr>
              <a:t>File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68072" marR="0" lvl="1" indent="-168072" algn="l" defTabSz="932742" rtl="0" eaLnBrk="1" fontAlgn="auto" latinLnBrk="0" hangingPunct="1">
              <a:lnSpc>
                <a:spcPct val="100000"/>
              </a:lnSpc>
              <a:spcBef>
                <a:spcPts val="0"/>
              </a:spcBef>
              <a:spcAft>
                <a:spcPts val="0"/>
              </a:spcAft>
              <a:buClrTx/>
              <a:buSzPct val="90000"/>
              <a:buFont typeface="Arial"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Click the </a:t>
            </a:r>
            <a:r>
              <a:rPr kumimoji="0" lang="en-US" sz="1200" b="1" i="0" u="none" strike="noStrike" kern="1200" cap="none" spc="0" normalizeH="0" baseline="0" noProof="0">
                <a:ln>
                  <a:noFill/>
                </a:ln>
                <a:solidFill>
                  <a:srgbClr val="000000"/>
                </a:solidFill>
                <a:effectLst/>
                <a:uLnTx/>
                <a:uFillTx/>
                <a:latin typeface="Segoe UI"/>
                <a:ea typeface="+mn-ea"/>
                <a:cs typeface="+mn-cs"/>
              </a:rPr>
              <a:t>Check for Issues </a:t>
            </a:r>
            <a:r>
              <a:rPr kumimoji="0" lang="en-US" sz="1200" b="0" i="0" u="none" strike="noStrike" kern="1200" cap="none" spc="0" normalizeH="0" baseline="0" noProof="0">
                <a:ln>
                  <a:noFill/>
                </a:ln>
                <a:solidFill>
                  <a:srgbClr val="000000"/>
                </a:solidFill>
                <a:effectLst/>
                <a:uLnTx/>
                <a:uFillTx/>
                <a:latin typeface="Segoe UI"/>
                <a:ea typeface="+mn-ea"/>
                <a:cs typeface="+mn-cs"/>
              </a:rPr>
              <a:t>drop down menu</a:t>
            </a:r>
          </a:p>
          <a:p>
            <a:pPr marL="168072" marR="0" lvl="1" indent="-168072" algn="l" defTabSz="932742" rtl="0" eaLnBrk="1" fontAlgn="auto" latinLnBrk="0" hangingPunct="1">
              <a:lnSpc>
                <a:spcPct val="100000"/>
              </a:lnSpc>
              <a:spcBef>
                <a:spcPts val="0"/>
              </a:spcBef>
              <a:spcAft>
                <a:spcPts val="0"/>
              </a:spcAft>
              <a:buClrTx/>
              <a:buSzPct val="90000"/>
              <a:buFont typeface="Arial"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Click </a:t>
            </a:r>
            <a:r>
              <a:rPr kumimoji="0" lang="en-US" sz="1200" b="1" i="0" u="none" strike="noStrike" kern="1200" cap="none" spc="0" normalizeH="0" baseline="0" noProof="0">
                <a:ln>
                  <a:noFill/>
                </a:ln>
                <a:solidFill>
                  <a:srgbClr val="000000"/>
                </a:solidFill>
                <a:effectLst/>
                <a:uLnTx/>
                <a:uFillTx/>
                <a:latin typeface="Segoe UI"/>
                <a:ea typeface="+mn-ea"/>
                <a:cs typeface="+mn-cs"/>
              </a:rPr>
              <a:t>Check Accessibility</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1" i="0" u="none" strike="noStrike" kern="1200" cap="none" spc="0" normalizeH="0" baseline="0" noProof="0">
                <a:ln>
                  <a:noFill/>
                </a:ln>
                <a:solidFill>
                  <a:srgbClr val="000000"/>
                </a:solidFill>
                <a:effectLst/>
                <a:uLnTx/>
                <a:uFillTx/>
                <a:latin typeface="Segoe UI"/>
                <a:ea typeface="+mn-ea"/>
                <a:cs typeface="+mn-cs"/>
              </a:rPr>
              <a:t>Videos need to be accessible</a:t>
            </a:r>
            <a:r>
              <a:rPr kumimoji="0" lang="en-US" sz="1200" b="0" i="0" u="none" strike="noStrike" kern="1200" cap="none" spc="0" normalizeH="0" baseline="0" noProof="0">
                <a:ln>
                  <a:noFill/>
                </a:ln>
                <a:solidFill>
                  <a:srgbClr val="000000"/>
                </a:solidFill>
                <a:effectLst/>
                <a:uLnTx/>
                <a:uFillTx/>
                <a:latin typeface="Segoe UI"/>
                <a:ea typeface="+mn-ea"/>
                <a:cs typeface="+mn-cs"/>
              </a:rPr>
              <a:t>: if your presentation includes a video, ensure it is captioned and audio described (if appropriate)</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Visit the </a:t>
            </a: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5"/>
              </a:rPr>
              <a:t>Office Accessibility Center</a:t>
            </a: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to learn more about accessibility in PowerPoint.</a:t>
            </a:r>
          </a:p>
        </p:txBody>
      </p:sp>
      <p:grpSp>
        <p:nvGrpSpPr>
          <p:cNvPr id="21" name="Group 20">
            <a:extLst>
              <a:ext uri="{FF2B5EF4-FFF2-40B4-BE49-F238E27FC236}">
                <a16:creationId xmlns:a16="http://schemas.microsoft.com/office/drawing/2014/main" id="{60141318-2D2B-7923-4C1E-C6E486D82C5C}"/>
              </a:ext>
              <a:ext uri="{C183D7F6-B498-43B3-948B-1728B52AA6E4}">
                <adec:decorative xmlns:adec="http://schemas.microsoft.com/office/drawing/2017/decorative" val="1"/>
              </a:ext>
            </a:extLst>
          </p:cNvPr>
          <p:cNvGrpSpPr/>
          <p:nvPr/>
        </p:nvGrpSpPr>
        <p:grpSpPr>
          <a:xfrm>
            <a:off x="597366" y="3410490"/>
            <a:ext cx="1608137" cy="385762"/>
            <a:chOff x="4065588" y="-1730375"/>
            <a:chExt cx="1608137" cy="385762"/>
          </a:xfrm>
        </p:grpSpPr>
        <p:grpSp>
          <p:nvGrpSpPr>
            <p:cNvPr id="12" name="Group 14">
              <a:extLst>
                <a:ext uri="{FF2B5EF4-FFF2-40B4-BE49-F238E27FC236}">
                  <a16:creationId xmlns:a16="http://schemas.microsoft.com/office/drawing/2014/main" id="{0D25B5FF-E223-9028-2CB1-05A9842583FF}"/>
                </a:ext>
              </a:extLst>
            </p:cNvPr>
            <p:cNvGrpSpPr>
              <a:grpSpLocks noChangeAspect="1"/>
            </p:cNvGrpSpPr>
            <p:nvPr/>
          </p:nvGrpSpPr>
          <p:grpSpPr bwMode="auto">
            <a:xfrm>
              <a:off x="4065588" y="-1730375"/>
              <a:ext cx="1608137" cy="385762"/>
              <a:chOff x="2561" y="-1090"/>
              <a:chExt cx="1013" cy="243"/>
            </a:xfrm>
          </p:grpSpPr>
          <p:sp>
            <p:nvSpPr>
              <p:cNvPr id="13" name="AutoShape 13">
                <a:extLst>
                  <a:ext uri="{FF2B5EF4-FFF2-40B4-BE49-F238E27FC236}">
                    <a16:creationId xmlns:a16="http://schemas.microsoft.com/office/drawing/2014/main" id="{08894073-E626-61F2-0FB2-60A2C9EE3A0F}"/>
                  </a:ext>
                </a:extLst>
              </p:cNvPr>
              <p:cNvSpPr>
                <a:spLocks noChangeAspect="1" noChangeArrowheads="1" noTextEdit="1"/>
              </p:cNvSpPr>
              <p:nvPr/>
            </p:nvSpPr>
            <p:spPr bwMode="auto">
              <a:xfrm>
                <a:off x="2561" y="-1090"/>
                <a:ext cx="101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5">
                <a:extLst>
                  <a:ext uri="{FF2B5EF4-FFF2-40B4-BE49-F238E27FC236}">
                    <a16:creationId xmlns:a16="http://schemas.microsoft.com/office/drawing/2014/main" id="{BBD44366-4A6B-5E88-D33C-B6A343F95949}"/>
                  </a:ext>
                </a:extLst>
              </p:cNvPr>
              <p:cNvSpPr>
                <a:spLocks noChangeArrowheads="1"/>
              </p:cNvSpPr>
              <p:nvPr/>
            </p:nvSpPr>
            <p:spPr bwMode="auto">
              <a:xfrm>
                <a:off x="2561" y="-1083"/>
                <a:ext cx="337" cy="23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17">
                <a:extLst>
                  <a:ext uri="{FF2B5EF4-FFF2-40B4-BE49-F238E27FC236}">
                    <a16:creationId xmlns:a16="http://schemas.microsoft.com/office/drawing/2014/main" id="{78705AE9-45DC-CA5A-DAA8-2A025658A163}"/>
                  </a:ext>
                </a:extLst>
              </p:cNvPr>
              <p:cNvSpPr>
                <a:spLocks noChangeArrowheads="1"/>
              </p:cNvSpPr>
              <p:nvPr/>
            </p:nvSpPr>
            <p:spPr bwMode="auto">
              <a:xfrm>
                <a:off x="2898" y="-1083"/>
                <a:ext cx="336" cy="23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8">
                <a:extLst>
                  <a:ext uri="{FF2B5EF4-FFF2-40B4-BE49-F238E27FC236}">
                    <a16:creationId xmlns:a16="http://schemas.microsoft.com/office/drawing/2014/main" id="{B555D91C-194C-6F30-CD12-563457CF5F0E}"/>
                  </a:ext>
                </a:extLst>
              </p:cNvPr>
              <p:cNvSpPr>
                <a:spLocks noChangeArrowheads="1"/>
              </p:cNvSpPr>
              <p:nvPr/>
            </p:nvSpPr>
            <p:spPr bwMode="auto">
              <a:xfrm>
                <a:off x="2990" y="-1016"/>
                <a:ext cx="15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CD9BCF"/>
                    </a:solidFill>
                    <a:effectLst/>
                    <a:uLnTx/>
                    <a:uFillTx/>
                    <a:latin typeface="Segoe UI" panose="020B0502040204020203" pitchFamily="34" charset="0"/>
                    <a:ea typeface="+mn-ea"/>
                    <a:cs typeface="+mn-cs"/>
                  </a:rPr>
                  <a:t>Text</a:t>
                </a:r>
                <a:endParaRPr kumimoji="0" lang="en-US" altLang="en-US" sz="1800" b="0" i="0" u="none" strike="noStrike" kern="1200" cap="none" spc="0" normalizeH="0" baseline="0" noProof="0">
                  <a:ln>
                    <a:noFill/>
                  </a:ln>
                  <a:solidFill>
                    <a:srgbClr val="CD9BCF"/>
                  </a:solidFill>
                  <a:effectLst/>
                  <a:uLnTx/>
                  <a:uFillTx/>
                  <a:latin typeface="Arial" panose="020B0604020202020204" pitchFamily="34" charset="0"/>
                  <a:ea typeface="+mn-ea"/>
                  <a:cs typeface="+mn-cs"/>
                </a:endParaRPr>
              </a:p>
            </p:txBody>
          </p:sp>
          <p:sp>
            <p:nvSpPr>
              <p:cNvPr id="18" name="Rectangle 19">
                <a:extLst>
                  <a:ext uri="{FF2B5EF4-FFF2-40B4-BE49-F238E27FC236}">
                    <a16:creationId xmlns:a16="http://schemas.microsoft.com/office/drawing/2014/main" id="{9B126510-CD06-4015-CDE8-40B749E44A4A}"/>
                  </a:ext>
                </a:extLst>
              </p:cNvPr>
              <p:cNvSpPr>
                <a:spLocks noChangeArrowheads="1"/>
              </p:cNvSpPr>
              <p:nvPr/>
            </p:nvSpPr>
            <p:spPr bwMode="auto">
              <a:xfrm>
                <a:off x="3234" y="-1083"/>
                <a:ext cx="337" cy="23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20">
                <a:extLst>
                  <a:ext uri="{FF2B5EF4-FFF2-40B4-BE49-F238E27FC236}">
                    <a16:creationId xmlns:a16="http://schemas.microsoft.com/office/drawing/2014/main" id="{CA201F87-0938-FF92-A345-D047CD4BFB11}"/>
                  </a:ext>
                </a:extLst>
              </p:cNvPr>
              <p:cNvSpPr>
                <a:spLocks noChangeArrowheads="1"/>
              </p:cNvSpPr>
              <p:nvPr/>
            </p:nvSpPr>
            <p:spPr bwMode="auto">
              <a:xfrm>
                <a:off x="3327" y="-1016"/>
                <a:ext cx="15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A38B"/>
                    </a:solidFill>
                    <a:effectLst/>
                    <a:uLnTx/>
                    <a:uFillTx/>
                    <a:latin typeface="Segoe UI" panose="020B0502040204020203" pitchFamily="34" charset="0"/>
                    <a:ea typeface="+mn-ea"/>
                    <a:cs typeface="+mn-cs"/>
                  </a:rPr>
                  <a:t>Text</a:t>
                </a:r>
                <a:endParaRPr kumimoji="0" lang="en-US" altLang="en-US" sz="1800" b="0" i="0" u="none" strike="noStrike" kern="1200" cap="none" spc="0" normalizeH="0" baseline="0" noProof="0">
                  <a:ln>
                    <a:noFill/>
                  </a:ln>
                  <a:solidFill>
                    <a:srgbClr val="FFA38B"/>
                  </a:solidFill>
                  <a:effectLst/>
                  <a:uLnTx/>
                  <a:uFillTx/>
                  <a:latin typeface="Arial" panose="020B0604020202020204" pitchFamily="34" charset="0"/>
                  <a:ea typeface="+mn-ea"/>
                  <a:cs typeface="+mn-cs"/>
                </a:endParaRPr>
              </a:p>
            </p:txBody>
          </p:sp>
          <p:sp>
            <p:nvSpPr>
              <p:cNvPr id="20" name="Line 21">
                <a:extLst>
                  <a:ext uri="{FF2B5EF4-FFF2-40B4-BE49-F238E27FC236}">
                    <a16:creationId xmlns:a16="http://schemas.microsoft.com/office/drawing/2014/main" id="{74D65E28-2054-A9E2-D794-9E33376CA051}"/>
                  </a:ext>
                </a:extLst>
              </p:cNvPr>
              <p:cNvSpPr>
                <a:spLocks noChangeShapeType="1"/>
              </p:cNvSpPr>
              <p:nvPr/>
            </p:nvSpPr>
            <p:spPr bwMode="auto">
              <a:xfrm flipH="1">
                <a:off x="3235" y="-1086"/>
                <a:ext cx="336" cy="234"/>
              </a:xfrm>
              <a:prstGeom prst="line">
                <a:avLst/>
              </a:prstGeom>
              <a:noFill/>
              <a:ln w="15875" cap="flat">
                <a:solidFill>
                  <a:srgbClr val="D83B0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 name="Rectangle 18">
              <a:extLst>
                <a:ext uri="{FF2B5EF4-FFF2-40B4-BE49-F238E27FC236}">
                  <a16:creationId xmlns:a16="http://schemas.microsoft.com/office/drawing/2014/main" id="{0A3B35EE-D56E-45DE-82A9-6241BC0F68ED}"/>
                </a:ext>
              </a:extLst>
            </p:cNvPr>
            <p:cNvSpPr>
              <a:spLocks noChangeArrowheads="1"/>
            </p:cNvSpPr>
            <p:nvPr/>
          </p:nvSpPr>
          <p:spPr bwMode="auto">
            <a:xfrm>
              <a:off x="4201851" y="-1610516"/>
              <a:ext cx="23884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Text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36" name="TextBox 35">
            <a:extLst>
              <a:ext uri="{FF2B5EF4-FFF2-40B4-BE49-F238E27FC236}">
                <a16:creationId xmlns:a16="http://schemas.microsoft.com/office/drawing/2014/main" id="{8749F342-776B-3AEF-1F09-DE956D791C32}"/>
              </a:ext>
              <a:ext uri="{C183D7F6-B498-43B3-948B-1728B52AA6E4}">
                <adec:decorative xmlns:adec="http://schemas.microsoft.com/office/drawing/2017/decorative" val="1"/>
              </a:ext>
            </a:extLst>
          </p:cNvPr>
          <p:cNvSpPr txBox="1"/>
          <p:nvPr/>
        </p:nvSpPr>
        <p:spPr>
          <a:xfrm>
            <a:off x="7950110" y="487"/>
            <a:ext cx="4241890" cy="1120654"/>
          </a:xfrm>
          <a:prstGeom prst="rect">
            <a:avLst/>
          </a:prstGeom>
          <a:solidFill>
            <a:schemeClr val="tx1"/>
          </a:solidFill>
        </p:spPr>
        <p:txBody>
          <a:bodyPr wrap="square" lIns="179285" tIns="143428" rIns="179285" bIns="143428" rtlCol="0">
            <a:spAutoFit/>
          </a:bodyPr>
          <a:lstStyle/>
          <a:p>
            <a:pPr algn="ctr">
              <a:lnSpc>
                <a:spcPct val="90000"/>
              </a:lnSpc>
              <a:spcAft>
                <a:spcPts val="588"/>
              </a:spcAft>
            </a:pPr>
            <a:r>
              <a:rPr lang="en-US" sz="2000">
                <a:solidFill>
                  <a:schemeClr val="bg1"/>
                </a:solidFill>
              </a:rPr>
              <a:t>Delete these slides before distribution. They are intended only for guidance. </a:t>
            </a:r>
          </a:p>
        </p:txBody>
      </p:sp>
    </p:spTree>
    <p:extLst>
      <p:ext uri="{BB962C8B-B14F-4D97-AF65-F5344CB8AC3E}">
        <p14:creationId xmlns:p14="http://schemas.microsoft.com/office/powerpoint/2010/main" val="1988269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AC05578-2FEA-D5EA-FE55-171195FCF9DD}"/>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AE3CC092-7ED8-60E9-A35D-E02FEC914BF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826222" y="2257214"/>
            <a:ext cx="4777517" cy="3471514"/>
          </a:xfrm>
          <a:prstGeom prst="rect">
            <a:avLst/>
          </a:prstGeom>
        </p:spPr>
      </p:pic>
      <p:sp>
        <p:nvSpPr>
          <p:cNvPr id="2" name="Title 1">
            <a:extLst>
              <a:ext uri="{FF2B5EF4-FFF2-40B4-BE49-F238E27FC236}">
                <a16:creationId xmlns:a16="http://schemas.microsoft.com/office/drawing/2014/main" id="{BE111754-405E-6E51-97EA-8A20CF02FC7C}"/>
              </a:ext>
            </a:extLst>
          </p:cNvPr>
          <p:cNvSpPr>
            <a:spLocks noGrp="1"/>
          </p:cNvSpPr>
          <p:nvPr>
            <p:ph type="title"/>
          </p:nvPr>
        </p:nvSpPr>
        <p:spPr/>
        <p:txBody>
          <a:bodyPr/>
          <a:lstStyle/>
          <a:p>
            <a:r>
              <a:rPr lang="en-US"/>
              <a:t>Footer</a:t>
            </a:r>
          </a:p>
        </p:txBody>
      </p:sp>
      <p:sp>
        <p:nvSpPr>
          <p:cNvPr id="3" name="Text Placeholder 2">
            <a:extLst>
              <a:ext uri="{FF2B5EF4-FFF2-40B4-BE49-F238E27FC236}">
                <a16:creationId xmlns:a16="http://schemas.microsoft.com/office/drawing/2014/main" id="{63C2C8C5-6B78-8512-2B42-E0A921A86191}"/>
              </a:ext>
            </a:extLst>
          </p:cNvPr>
          <p:cNvSpPr>
            <a:spLocks noGrp="1"/>
          </p:cNvSpPr>
          <p:nvPr>
            <p:ph type="body" sz="quarter" idx="17"/>
          </p:nvPr>
        </p:nvSpPr>
        <p:spPr>
          <a:xfrm>
            <a:off x="584200" y="1594155"/>
            <a:ext cx="5364224" cy="492443"/>
          </a:xfrm>
        </p:spPr>
        <p:txBody>
          <a:bodyPr/>
          <a:lstStyle/>
          <a:p>
            <a:r>
              <a:rPr lang="en-US"/>
              <a:t>How to edit footer copy</a:t>
            </a:r>
          </a:p>
          <a:p>
            <a:endParaRPr lang="en-US"/>
          </a:p>
        </p:txBody>
      </p:sp>
      <p:sp>
        <p:nvSpPr>
          <p:cNvPr id="4" name="Text Placeholder 3">
            <a:extLst>
              <a:ext uri="{FF2B5EF4-FFF2-40B4-BE49-F238E27FC236}">
                <a16:creationId xmlns:a16="http://schemas.microsoft.com/office/drawing/2014/main" id="{8F68B526-E024-AEA3-E8A7-D1C99B4CB3A2}"/>
              </a:ext>
            </a:extLst>
          </p:cNvPr>
          <p:cNvSpPr>
            <a:spLocks noGrp="1"/>
          </p:cNvSpPr>
          <p:nvPr>
            <p:ph type="body" sz="quarter" idx="15"/>
          </p:nvPr>
        </p:nvSpPr>
        <p:spPr>
          <a:xfrm>
            <a:off x="586391" y="2085764"/>
            <a:ext cx="4885018" cy="2585323"/>
          </a:xfrm>
        </p:spPr>
        <p:txBody>
          <a:bodyPr/>
          <a:lstStyle/>
          <a:p>
            <a:pPr marL="0" indent="0">
              <a:buNone/>
            </a:pPr>
            <a:r>
              <a:rPr lang="en-US" sz="1400"/>
              <a:t>The template includes “</a:t>
            </a:r>
            <a:r>
              <a:rPr lang="en-US" sz="1400">
                <a:solidFill>
                  <a:srgbClr val="000000"/>
                </a:solidFill>
              </a:rPr>
              <a:t>© Copyright Microsoft Corporation. All rights reserved.</a:t>
            </a:r>
            <a:r>
              <a:rPr lang="en-US" sz="1400"/>
              <a:t>” in the footer by default. Follow these steps to edit or remove this copy. </a:t>
            </a:r>
          </a:p>
          <a:p>
            <a:pPr marL="0" indent="0">
              <a:buNone/>
            </a:pPr>
            <a:endParaRPr lang="en-US"/>
          </a:p>
          <a:p>
            <a:pPr marL="0" indent="0">
              <a:buNone/>
            </a:pPr>
            <a:r>
              <a:rPr lang="en-US" sz="1400" b="1"/>
              <a:t>To change the footer</a:t>
            </a:r>
          </a:p>
          <a:p>
            <a:pPr marL="342900" indent="-342900">
              <a:buFont typeface="+mj-lt"/>
              <a:buAutoNum type="arabicPeriod"/>
            </a:pPr>
            <a:r>
              <a:rPr lang="en-US" sz="1400"/>
              <a:t>Go to the Insert tab</a:t>
            </a:r>
          </a:p>
          <a:p>
            <a:pPr marL="342900" indent="-342900">
              <a:buFont typeface="+mj-lt"/>
              <a:buAutoNum type="arabicPeriod"/>
            </a:pPr>
            <a:r>
              <a:rPr lang="en-US" sz="1400"/>
              <a:t>Select Header &amp; Footer</a:t>
            </a:r>
          </a:p>
          <a:p>
            <a:pPr marL="342900" indent="-342900">
              <a:buFont typeface="+mj-lt"/>
              <a:buAutoNum type="arabicPeriod"/>
            </a:pPr>
            <a:r>
              <a:rPr lang="en-US" sz="1400"/>
              <a:t>Check the footer box</a:t>
            </a:r>
          </a:p>
          <a:p>
            <a:pPr marL="342900" indent="-342900">
              <a:buFont typeface="+mj-lt"/>
              <a:buAutoNum type="arabicPeriod"/>
            </a:pPr>
            <a:r>
              <a:rPr lang="en-US" sz="1400"/>
              <a:t>Type “Your copy” into the accompanying box</a:t>
            </a:r>
          </a:p>
          <a:p>
            <a:pPr marL="342900" indent="-342900">
              <a:buFont typeface="+mj-lt"/>
              <a:buAutoNum type="arabicPeriod"/>
            </a:pPr>
            <a:r>
              <a:rPr lang="en-US" sz="1400"/>
              <a:t>Select Apply or Apply all</a:t>
            </a:r>
            <a:endParaRPr lang="en-US"/>
          </a:p>
        </p:txBody>
      </p:sp>
      <p:sp>
        <p:nvSpPr>
          <p:cNvPr id="7" name="TextBox 6">
            <a:extLst>
              <a:ext uri="{FF2B5EF4-FFF2-40B4-BE49-F238E27FC236}">
                <a16:creationId xmlns:a16="http://schemas.microsoft.com/office/drawing/2014/main" id="{77EA287A-52C1-4F8D-4F33-FC5E5C3B22D9}"/>
              </a:ext>
            </a:extLst>
          </p:cNvPr>
          <p:cNvSpPr txBox="1"/>
          <p:nvPr/>
        </p:nvSpPr>
        <p:spPr>
          <a:xfrm>
            <a:off x="767261" y="5404187"/>
            <a:ext cx="1701582" cy="499239"/>
          </a:xfrm>
          <a:prstGeom prst="rect">
            <a:avLst/>
          </a:prstGeom>
          <a:noFill/>
        </p:spPr>
        <p:txBody>
          <a:bodyPr wrap="square" lIns="0">
            <a:spAutoFit/>
          </a:bodyPr>
          <a:lstStyle/>
          <a:p>
            <a:pPr marL="0" lvl="5">
              <a:lnSpc>
                <a:spcPct val="114000"/>
              </a:lnSpc>
            </a:pPr>
            <a:r>
              <a:rPr lang="en-US" sz="1200" cap="none" spc="0">
                <a:latin typeface="+mj-lt"/>
                <a:ea typeface="Roboto" panose="02000000000000000000" pitchFamily="2" charset="0"/>
              </a:rPr>
              <a:t>The footer will appear on the slide surface </a:t>
            </a:r>
          </a:p>
        </p:txBody>
      </p:sp>
      <p:sp>
        <p:nvSpPr>
          <p:cNvPr id="8" name="Oval 7">
            <a:extLst>
              <a:ext uri="{FF2B5EF4-FFF2-40B4-BE49-F238E27FC236}">
                <a16:creationId xmlns:a16="http://schemas.microsoft.com/office/drawing/2014/main" id="{8F8F0EE9-CE95-1DE1-2482-F47040CC513A}"/>
              </a:ext>
            </a:extLst>
          </p:cNvPr>
          <p:cNvSpPr/>
          <p:nvPr/>
        </p:nvSpPr>
        <p:spPr>
          <a:xfrm>
            <a:off x="6194821" y="1039281"/>
            <a:ext cx="218481" cy="21848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b="1" kern="100">
                <a:solidFill>
                  <a:schemeClr val="bg1"/>
                </a:solidFill>
                <a:latin typeface="Roboto" panose="02000000000000000000" pitchFamily="2" charset="0"/>
                <a:ea typeface="Roboto" panose="02000000000000000000" pitchFamily="2" charset="0"/>
              </a:rPr>
              <a:t>1</a:t>
            </a:r>
          </a:p>
        </p:txBody>
      </p:sp>
      <p:sp>
        <p:nvSpPr>
          <p:cNvPr id="15" name="Oval 14">
            <a:extLst>
              <a:ext uri="{FF2B5EF4-FFF2-40B4-BE49-F238E27FC236}">
                <a16:creationId xmlns:a16="http://schemas.microsoft.com/office/drawing/2014/main" id="{2BB694D5-7169-A75C-441F-DE969F0946C5}"/>
              </a:ext>
            </a:extLst>
          </p:cNvPr>
          <p:cNvSpPr/>
          <p:nvPr/>
        </p:nvSpPr>
        <p:spPr>
          <a:xfrm>
            <a:off x="7129259" y="1380693"/>
            <a:ext cx="218481" cy="21848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b="1" kern="100">
                <a:solidFill>
                  <a:schemeClr val="bg1"/>
                </a:solidFill>
                <a:latin typeface="Roboto" panose="02000000000000000000" pitchFamily="2" charset="0"/>
                <a:ea typeface="Roboto" panose="02000000000000000000" pitchFamily="2" charset="0"/>
              </a:rPr>
              <a:t>2</a:t>
            </a:r>
          </a:p>
        </p:txBody>
      </p:sp>
      <p:sp>
        <p:nvSpPr>
          <p:cNvPr id="12" name="Oval 11">
            <a:extLst>
              <a:ext uri="{FF2B5EF4-FFF2-40B4-BE49-F238E27FC236}">
                <a16:creationId xmlns:a16="http://schemas.microsoft.com/office/drawing/2014/main" id="{6C04589A-CBAD-E770-1AC4-0F5832FB550A}"/>
              </a:ext>
            </a:extLst>
          </p:cNvPr>
          <p:cNvSpPr/>
          <p:nvPr/>
        </p:nvSpPr>
        <p:spPr>
          <a:xfrm>
            <a:off x="6720593" y="4377198"/>
            <a:ext cx="218481" cy="21848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b="1" kern="100">
                <a:solidFill>
                  <a:schemeClr val="bg1"/>
                </a:solidFill>
                <a:latin typeface="Roboto" panose="02000000000000000000" pitchFamily="2" charset="0"/>
                <a:ea typeface="Roboto" panose="02000000000000000000" pitchFamily="2" charset="0"/>
              </a:rPr>
              <a:t>3</a:t>
            </a:r>
          </a:p>
        </p:txBody>
      </p:sp>
      <p:sp>
        <p:nvSpPr>
          <p:cNvPr id="11" name="Oval 10">
            <a:extLst>
              <a:ext uri="{FF2B5EF4-FFF2-40B4-BE49-F238E27FC236}">
                <a16:creationId xmlns:a16="http://schemas.microsoft.com/office/drawing/2014/main" id="{99416A6E-D986-764E-5C97-FD3AD31AA54D}"/>
              </a:ext>
            </a:extLst>
          </p:cNvPr>
          <p:cNvSpPr/>
          <p:nvPr/>
        </p:nvSpPr>
        <p:spPr>
          <a:xfrm>
            <a:off x="9507046" y="4595679"/>
            <a:ext cx="218481" cy="21848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b="1" kern="100">
                <a:solidFill>
                  <a:schemeClr val="bg1"/>
                </a:solidFill>
                <a:latin typeface="Roboto" panose="02000000000000000000" pitchFamily="2" charset="0"/>
                <a:ea typeface="Roboto" panose="02000000000000000000" pitchFamily="2" charset="0"/>
              </a:rPr>
              <a:t>4</a:t>
            </a:r>
          </a:p>
        </p:txBody>
      </p:sp>
      <p:sp>
        <p:nvSpPr>
          <p:cNvPr id="10" name="Oval 9">
            <a:extLst>
              <a:ext uri="{FF2B5EF4-FFF2-40B4-BE49-F238E27FC236}">
                <a16:creationId xmlns:a16="http://schemas.microsoft.com/office/drawing/2014/main" id="{1B76633F-E62C-8369-478E-3745AC7BE6B4}"/>
              </a:ext>
            </a:extLst>
          </p:cNvPr>
          <p:cNvSpPr/>
          <p:nvPr/>
        </p:nvSpPr>
        <p:spPr>
          <a:xfrm>
            <a:off x="9397806" y="5336776"/>
            <a:ext cx="218481" cy="21848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b="1" kern="100">
                <a:solidFill>
                  <a:schemeClr val="bg1"/>
                </a:solidFill>
                <a:latin typeface="Roboto" panose="02000000000000000000" pitchFamily="2" charset="0"/>
                <a:ea typeface="Roboto" panose="02000000000000000000" pitchFamily="2" charset="0"/>
              </a:rPr>
              <a:t>5</a:t>
            </a:r>
          </a:p>
        </p:txBody>
      </p:sp>
      <p:pic>
        <p:nvPicPr>
          <p:cNvPr id="13" name="Picture 12">
            <a:extLst>
              <a:ext uri="{FF2B5EF4-FFF2-40B4-BE49-F238E27FC236}">
                <a16:creationId xmlns:a16="http://schemas.microsoft.com/office/drawing/2014/main" id="{FA9C81AC-5B3E-4682-FEDE-D29952E054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441178" y="1214109"/>
            <a:ext cx="558829" cy="266714"/>
          </a:xfrm>
          <a:prstGeom prst="rect">
            <a:avLst/>
          </a:prstGeom>
        </p:spPr>
      </p:pic>
      <p:pic>
        <p:nvPicPr>
          <p:cNvPr id="14" name="Picture 13">
            <a:extLst>
              <a:ext uri="{FF2B5EF4-FFF2-40B4-BE49-F238E27FC236}">
                <a16:creationId xmlns:a16="http://schemas.microsoft.com/office/drawing/2014/main" id="{12A6EBE7-6CCA-C6B8-7B05-FA1610E0687A}"/>
              </a:ext>
              <a:ext uri="{C183D7F6-B498-43B3-948B-1728B52AA6E4}">
                <adec:decorative xmlns:adec="http://schemas.microsoft.com/office/drawing/2017/decorative" val="1"/>
              </a:ext>
            </a:extLst>
          </p:cNvPr>
          <p:cNvPicPr>
            <a:picLocks noChangeAspect="1"/>
          </p:cNvPicPr>
          <p:nvPr/>
        </p:nvPicPr>
        <p:blipFill rotWithShape="1">
          <a:blip r:embed="rId4"/>
          <a:srcRect t="1886"/>
          <a:stretch/>
        </p:blipFill>
        <p:spPr>
          <a:xfrm>
            <a:off x="6829834" y="1543118"/>
            <a:ext cx="1901898" cy="626188"/>
          </a:xfrm>
          <a:prstGeom prst="rect">
            <a:avLst/>
          </a:prstGeom>
          <a:ln>
            <a:solidFill>
              <a:schemeClr val="tx2"/>
            </a:solidFill>
          </a:ln>
        </p:spPr>
      </p:pic>
      <p:cxnSp>
        <p:nvCxnSpPr>
          <p:cNvPr id="23" name="Straight Arrow Connector 22">
            <a:extLst>
              <a:ext uri="{FF2B5EF4-FFF2-40B4-BE49-F238E27FC236}">
                <a16:creationId xmlns:a16="http://schemas.microsoft.com/office/drawing/2014/main" id="{59588291-9EEB-C7ED-F051-96D75AB425FC}"/>
              </a:ext>
              <a:ext uri="{C183D7F6-B498-43B3-948B-1728B52AA6E4}">
                <adec:decorative xmlns:adec="http://schemas.microsoft.com/office/drawing/2017/decorative" val="1"/>
              </a:ext>
            </a:extLst>
          </p:cNvPr>
          <p:cNvCxnSpPr>
            <a:cxnSpLocks/>
          </p:cNvCxnSpPr>
          <p:nvPr/>
        </p:nvCxnSpPr>
        <p:spPr>
          <a:xfrm>
            <a:off x="830580" y="5962650"/>
            <a:ext cx="0" cy="373314"/>
          </a:xfrm>
          <a:prstGeom prst="straightConnector1">
            <a:avLst/>
          </a:prstGeom>
          <a:noFill/>
          <a:ln w="19050">
            <a:solidFill>
              <a:schemeClr val="accent2"/>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 name="Footer Placeholder 4">
            <a:extLst>
              <a:ext uri="{FF2B5EF4-FFF2-40B4-BE49-F238E27FC236}">
                <a16:creationId xmlns:a16="http://schemas.microsoft.com/office/drawing/2014/main" id="{1E8770DD-ECB0-156F-6442-FDE5A3DD92D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16" name="TextBox 15">
            <a:extLst>
              <a:ext uri="{FF2B5EF4-FFF2-40B4-BE49-F238E27FC236}">
                <a16:creationId xmlns:a16="http://schemas.microsoft.com/office/drawing/2014/main" id="{D5DD36B8-0CAB-149E-5CC2-778593DA6A02}"/>
              </a:ext>
              <a:ext uri="{C183D7F6-B498-43B3-948B-1728B52AA6E4}">
                <adec:decorative xmlns:adec="http://schemas.microsoft.com/office/drawing/2017/decorative" val="1"/>
              </a:ext>
            </a:extLst>
          </p:cNvPr>
          <p:cNvSpPr txBox="1"/>
          <p:nvPr/>
        </p:nvSpPr>
        <p:spPr>
          <a:xfrm>
            <a:off x="7950110" y="487"/>
            <a:ext cx="4241890" cy="1120654"/>
          </a:xfrm>
          <a:prstGeom prst="rect">
            <a:avLst/>
          </a:prstGeom>
          <a:solidFill>
            <a:schemeClr val="tx1"/>
          </a:solidFill>
        </p:spPr>
        <p:txBody>
          <a:bodyPr wrap="square" lIns="179285" tIns="143428" rIns="179285" bIns="143428" rtlCol="0">
            <a:spAutoFit/>
          </a:bodyPr>
          <a:lstStyle/>
          <a:p>
            <a:pPr algn="ctr">
              <a:lnSpc>
                <a:spcPct val="90000"/>
              </a:lnSpc>
              <a:spcAft>
                <a:spcPts val="588"/>
              </a:spcAft>
            </a:pPr>
            <a:r>
              <a:rPr lang="en-US" sz="2000">
                <a:solidFill>
                  <a:schemeClr val="bg1"/>
                </a:solidFill>
              </a:rPr>
              <a:t>Delete these slides before distribution. They are intended only for guidance. </a:t>
            </a:r>
          </a:p>
        </p:txBody>
      </p:sp>
    </p:spTree>
    <p:extLst>
      <p:ext uri="{BB962C8B-B14F-4D97-AF65-F5344CB8AC3E}">
        <p14:creationId xmlns:p14="http://schemas.microsoft.com/office/powerpoint/2010/main" val="20478372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A3306AD9-DBC6-2E25-D922-4800890DF846}"/>
              </a:ext>
              <a:ext uri="{C183D7F6-B498-43B3-948B-1728B52AA6E4}">
                <adec:decorative xmlns:adec="http://schemas.microsoft.com/office/drawing/2017/decorative" val="1"/>
              </a:ext>
            </a:extLst>
          </p:cNvPr>
          <p:cNvSpPr txBox="1">
            <a:spLocks noGrp="1"/>
          </p:cNvSpPr>
          <p:nvPr>
            <p:ph type="title" idx="4294967295"/>
          </p:nvPr>
        </p:nvSpPr>
        <p:spPr>
          <a:xfrm>
            <a:off x="613411" y="909639"/>
            <a:ext cx="5783691" cy="566656"/>
          </a:xfrm>
          <a:prstGeom prst="rect">
            <a:avLst/>
          </a:prstGeom>
          <a:noFill/>
          <a:ln>
            <a:noFill/>
            <a:prstDash/>
          </a:ln>
          <a:effectLst/>
        </p:spPr>
        <p:txBody>
          <a:bodyPr rot="0" spcFirstLastPara="0" vertOverflow="overflow" horzOverflow="overflow" vert="horz" wrap="square" lIns="0" tIns="161356"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itchFamily="34" charset="0"/>
              </a:rPr>
              <a:t>Microsoft monoline icons</a:t>
            </a:r>
            <a:endParaRPr kumimoji="0" lang="en-US" sz="1400" b="0" i="0" u="none" strike="noStrike" kern="1200" cap="none" spc="19" normalizeH="0" baseline="0" noProof="0">
              <a:ln w="3175">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endParaRPr>
          </a:p>
        </p:txBody>
      </p:sp>
      <p:sp>
        <p:nvSpPr>
          <p:cNvPr id="13" name="TextBox 12">
            <a:extLst>
              <a:ext uri="{C183D7F6-B498-43B3-948B-1728B52AA6E4}">
                <adec:decorative xmlns:adec="http://schemas.microsoft.com/office/drawing/2017/decorative" val="1"/>
              </a:ext>
            </a:extLst>
          </p:cNvPr>
          <p:cNvSpPr txBox="1"/>
          <p:nvPr/>
        </p:nvSpPr>
        <p:spPr>
          <a:xfrm>
            <a:off x="590868" y="1674855"/>
            <a:ext cx="3474720" cy="213904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Looking for icon resources?</a:t>
            </a:r>
          </a:p>
          <a:p>
            <a:pPr marL="0" marR="0" lvl="0" indent="0" algn="l" defTabSz="932742" rtl="0" eaLnBrk="1" fontAlgn="auto" latinLnBrk="0" hangingPunct="1">
              <a:lnSpc>
                <a:spcPct val="100000"/>
              </a:lnSpc>
              <a:spcBef>
                <a:spcPts val="775"/>
              </a:spcBef>
              <a:spcAft>
                <a:spcPts val="0"/>
              </a:spcAft>
              <a:buClrTx/>
              <a:buSzPct val="90000"/>
              <a:buFontTx/>
              <a:buNone/>
              <a:tabLst/>
              <a:defRPr/>
            </a:pPr>
            <a:r>
              <a:rPr kumimoji="0" lang="en-US" sz="1400" b="0" i="0" u="none" strike="noStrike" kern="1200" cap="none" spc="19" normalizeH="0" baseline="0" noProof="0">
                <a:ln w="3175">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rPr>
              <a:t>The Monoline icon library for PowerPoint is a slide deck that provides a library of icons for use in PowerPoint presentations. </a:t>
            </a:r>
          </a:p>
          <a:p>
            <a:pPr marL="0" marR="0" lvl="0" indent="0" algn="l" defTabSz="932742" rtl="0" eaLnBrk="1" fontAlgn="auto" latinLnBrk="0" hangingPunct="1">
              <a:lnSpc>
                <a:spcPct val="100000"/>
              </a:lnSpc>
              <a:spcBef>
                <a:spcPts val="775"/>
              </a:spcBef>
              <a:spcAft>
                <a:spcPts val="0"/>
              </a:spcAft>
              <a:buClrTx/>
              <a:buSzPct val="90000"/>
              <a:buFontTx/>
              <a:buNone/>
              <a:tabLst/>
              <a:defRPr/>
            </a:pPr>
            <a:r>
              <a:rPr kumimoji="0" lang="en-US" sz="1400" b="0" i="0" u="none" strike="noStrike" kern="1200" cap="none" spc="19" normalizeH="0" baseline="0" noProof="0">
                <a:ln w="3175">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rPr>
              <a:t>The Monoline icon style guide for PowerPoint is a pdf with additional guidelines. </a:t>
            </a:r>
          </a:p>
          <a:p>
            <a:pPr marL="0" marR="0" lvl="0" indent="0" algn="l" defTabSz="903827" rtl="0" eaLnBrk="1" fontAlgn="auto" latinLnBrk="0" hangingPunct="1">
              <a:lnSpc>
                <a:spcPct val="100000"/>
              </a:lnSpc>
              <a:spcBef>
                <a:spcPts val="775"/>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Download both from </a:t>
            </a:r>
            <a:r>
              <a:rPr kumimoji="0" lang="en-US" sz="1400" b="0" i="0" u="none" strike="noStrike" kern="1200" cap="none" spc="0" normalizeH="0" baseline="0" noProof="0">
                <a:ln>
                  <a:noFill/>
                </a:ln>
                <a:solidFill>
                  <a:srgbClr val="000000"/>
                </a:solidFill>
                <a:effectLst/>
                <a:uLnTx/>
                <a:uFillTx/>
                <a:latin typeface="Segoe UI"/>
                <a:ea typeface="+mn-ea"/>
                <a:cs typeface="+mn-cs"/>
                <a:hlinkClick r:id="rId3"/>
              </a:rPr>
              <a:t>Brand Central</a:t>
            </a:r>
            <a:r>
              <a:rPr kumimoji="0" lang="en-US" sz="1400" b="0" i="0" u="none" strike="noStrike" kern="1200" cap="none" spc="0" normalizeH="0" baseline="0" noProof="0">
                <a:ln>
                  <a:noFill/>
                </a:ln>
                <a:solidFill>
                  <a:srgbClr val="000000"/>
                </a:solidFill>
                <a:effectLst/>
                <a:uLnTx/>
                <a:uFillTx/>
                <a:latin typeface="Segoe UI"/>
                <a:ea typeface="+mn-ea"/>
                <a:cs typeface="+mn-cs"/>
              </a:rPr>
              <a:t>.</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a:extLst>
              <a:ext uri="{FF2B5EF4-FFF2-40B4-BE49-F238E27FC236}">
                <a16:creationId xmlns:a16="http://schemas.microsoft.com/office/drawing/2014/main" id="{BED3E115-417E-4480-A560-9A1D37BA427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a:extLst>
              <a:ext uri="{FF2B5EF4-FFF2-40B4-BE49-F238E27FC236}">
                <a16:creationId xmlns:a16="http://schemas.microsoft.com/office/drawing/2014/main" id="{F840AA2B-186A-42FF-9518-01FAFBD9AA6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a:extLst>
              <a:ext uri="{FF2B5EF4-FFF2-40B4-BE49-F238E27FC236}">
                <a16:creationId xmlns:a16="http://schemas.microsoft.com/office/drawing/2014/main" id="{2254EDC7-4C49-4DD7-A920-E2333F14F76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
        <p:nvSpPr>
          <p:cNvPr id="8" name="TextBox 7">
            <a:extLst>
              <a:ext uri="{FF2B5EF4-FFF2-40B4-BE49-F238E27FC236}">
                <a16:creationId xmlns:a16="http://schemas.microsoft.com/office/drawing/2014/main" id="{1362720A-BAC1-563A-C81A-605BEEF015AE}"/>
              </a:ext>
              <a:ext uri="{C183D7F6-B498-43B3-948B-1728B52AA6E4}">
                <adec:decorative xmlns:adec="http://schemas.microsoft.com/office/drawing/2017/decorative" val="1"/>
              </a:ext>
            </a:extLst>
          </p:cNvPr>
          <p:cNvSpPr txBox="1"/>
          <p:nvPr/>
        </p:nvSpPr>
        <p:spPr>
          <a:xfrm>
            <a:off x="-1" y="487"/>
            <a:ext cx="12192001" cy="566656"/>
          </a:xfrm>
          <a:prstGeom prst="rect">
            <a:avLst/>
          </a:prstGeom>
          <a:solidFill>
            <a:schemeClr val="tx1"/>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Delete these slides before distribution. They are intended only for guidance. </a:t>
            </a:r>
          </a:p>
        </p:txBody>
      </p:sp>
    </p:spTree>
    <p:extLst>
      <p:ext uri="{BB962C8B-B14F-4D97-AF65-F5344CB8AC3E}">
        <p14:creationId xmlns:p14="http://schemas.microsoft.com/office/powerpoint/2010/main" val="92186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A3306AD9-DBC6-2E25-D922-4800890DF846}"/>
              </a:ext>
              <a:ext uri="{C183D7F6-B498-43B3-948B-1728B52AA6E4}">
                <adec:decorative xmlns:adec="http://schemas.microsoft.com/office/drawing/2017/decorative" val="1"/>
              </a:ext>
            </a:extLst>
          </p:cNvPr>
          <p:cNvSpPr txBox="1">
            <a:spLocks noGrp="1"/>
          </p:cNvSpPr>
          <p:nvPr>
            <p:ph type="title" idx="4294967295"/>
          </p:nvPr>
        </p:nvSpPr>
        <p:spPr>
          <a:xfrm>
            <a:off x="613411" y="909639"/>
            <a:ext cx="5783691" cy="566656"/>
          </a:xfrm>
          <a:prstGeom prst="rect">
            <a:avLst/>
          </a:prstGeom>
          <a:noFill/>
          <a:ln>
            <a:noFill/>
            <a:prstDash/>
          </a:ln>
          <a:effectLst/>
        </p:spPr>
        <p:txBody>
          <a:bodyPr rot="0" spcFirstLastPara="0" vertOverflow="overflow" horzOverflow="overflow" vert="horz" wrap="square" lIns="0" tIns="161356"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itchFamily="34" charset="0"/>
              </a:rPr>
              <a:t>Line weight and sizing</a:t>
            </a:r>
            <a:endParaRPr kumimoji="0" lang="en-US" sz="1400" b="0" i="0" u="none" strike="noStrike" kern="1200" cap="none" spc="19" normalizeH="0" baseline="0" noProof="0">
              <a:ln w="3175">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1362720A-BAC1-563A-C81A-605BEEF015AE}"/>
              </a:ext>
              <a:ext uri="{C183D7F6-B498-43B3-948B-1728B52AA6E4}">
                <adec:decorative xmlns:adec="http://schemas.microsoft.com/office/drawing/2017/decorative" val="1"/>
              </a:ext>
            </a:extLst>
          </p:cNvPr>
          <p:cNvSpPr txBox="1"/>
          <p:nvPr/>
        </p:nvSpPr>
        <p:spPr>
          <a:xfrm>
            <a:off x="-1" y="487"/>
            <a:ext cx="12192001" cy="566656"/>
          </a:xfrm>
          <a:prstGeom prst="rect">
            <a:avLst/>
          </a:prstGeom>
          <a:solidFill>
            <a:schemeClr val="tx1"/>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Delete these slides before distribution. They are intended only for guidance. </a:t>
            </a:r>
          </a:p>
        </p:txBody>
      </p:sp>
      <p:pic>
        <p:nvPicPr>
          <p:cNvPr id="32" name="Picture 31">
            <a:extLst>
              <a:ext uri="{FF2B5EF4-FFF2-40B4-BE49-F238E27FC236}">
                <a16:creationId xmlns:a16="http://schemas.microsoft.com/office/drawing/2014/main" id="{FE0021D9-DA1F-E2FA-5848-AD6F56912721}"/>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8540"/>
          <a:stretch/>
        </p:blipFill>
        <p:spPr>
          <a:xfrm>
            <a:off x="3330575" y="1962151"/>
            <a:ext cx="8708758" cy="4562530"/>
          </a:xfrm>
          <a:prstGeom prst="rect">
            <a:avLst/>
          </a:prstGeom>
        </p:spPr>
      </p:pic>
      <p:sp>
        <p:nvSpPr>
          <p:cNvPr id="33" name="Rectangle 32">
            <a:extLst>
              <a:ext uri="{FF2B5EF4-FFF2-40B4-BE49-F238E27FC236}">
                <a16:creationId xmlns:a16="http://schemas.microsoft.com/office/drawing/2014/main" id="{8AB017CB-F450-3F87-BD1E-E819F0DC8C87}"/>
              </a:ext>
              <a:ext uri="{C183D7F6-B498-43B3-948B-1728B52AA6E4}">
                <adec:decorative xmlns:adec="http://schemas.microsoft.com/office/drawing/2017/decorative" val="1"/>
              </a:ext>
            </a:extLst>
          </p:cNvPr>
          <p:cNvSpPr/>
          <p:nvPr/>
        </p:nvSpPr>
        <p:spPr bwMode="auto">
          <a:xfrm>
            <a:off x="3328987" y="1943100"/>
            <a:ext cx="2286394" cy="4640062"/>
          </a:xfrm>
          <a:prstGeom prst="rect">
            <a:avLst/>
          </a:prstGeom>
          <a:gradFill>
            <a:gsLst>
              <a:gs pos="3000">
                <a:srgbClr val="FFFFFF"/>
              </a:gs>
              <a:gs pos="46000">
                <a:srgbClr val="FFFFFF">
                  <a:alpha val="49000"/>
                </a:srgbClr>
              </a:gs>
              <a:gs pos="88000">
                <a:srgbClr val="FFFFFF">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D3B67F2A-83AF-E3DE-BC14-30D598530478}"/>
              </a:ext>
              <a:ext uri="{C183D7F6-B498-43B3-948B-1728B52AA6E4}">
                <adec:decorative xmlns:adec="http://schemas.microsoft.com/office/drawing/2017/decorative" val="1"/>
              </a:ext>
            </a:extLst>
          </p:cNvPr>
          <p:cNvSpPr txBox="1"/>
          <p:nvPr/>
        </p:nvSpPr>
        <p:spPr>
          <a:xfrm>
            <a:off x="6023497" y="3401694"/>
            <a:ext cx="2620275" cy="784791"/>
          </a:xfrm>
          <a:prstGeom prst="rect">
            <a:avLst/>
          </a:prstGeom>
          <a:noFill/>
        </p:spPr>
        <p:txBody>
          <a:bodyPr wrap="square" lIns="182880" tIns="146304" rIns="182880" bIns="146304" numCol="1" spcCol="0" rtlCol="0">
            <a:noAutofit/>
          </a:bodyPr>
          <a:lstStyle/>
          <a:p>
            <a:pPr defTabSz="914400" fontAlgn="base">
              <a:spcAft>
                <a:spcPts val="1200"/>
              </a:spcAft>
            </a:pPr>
            <a:r>
              <a:rPr lang="en-US" sz="1000">
                <a:gradFill>
                  <a:gsLst>
                    <a:gs pos="2917">
                      <a:srgbClr val="505050"/>
                    </a:gs>
                    <a:gs pos="30000">
                      <a:srgbClr val="505050"/>
                    </a:gs>
                  </a:gsLst>
                  <a:lin ang="5400000" scaled="0"/>
                </a:gradFill>
                <a:cs typeface="Segoe UI Semilight" panose="020B0402040204020203" pitchFamily="34" charset="0"/>
              </a:rPr>
              <a:t>Make sure you have </a:t>
            </a:r>
            <a:r>
              <a:rPr lang="en-US" sz="1000" u="sng">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N</a:t>
            </a:r>
            <a:r>
              <a:rPr lang="en-US" sz="100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 fill </a:t>
            </a:r>
            <a:r>
              <a:rPr lang="en-US" sz="1000">
                <a:gradFill>
                  <a:gsLst>
                    <a:gs pos="2917">
                      <a:srgbClr val="505050"/>
                    </a:gs>
                    <a:gs pos="30000">
                      <a:srgbClr val="505050"/>
                    </a:gs>
                  </a:gsLst>
                  <a:lin ang="5400000" scaled="0"/>
                </a:gradFill>
                <a:cs typeface="Segoe UI Semilight" panose="020B0402040204020203" pitchFamily="34" charset="0"/>
              </a:rPr>
              <a:t>selected on your icon</a:t>
            </a:r>
          </a:p>
        </p:txBody>
      </p:sp>
      <p:cxnSp>
        <p:nvCxnSpPr>
          <p:cNvPr id="35" name="Straight Connector 34">
            <a:extLst>
              <a:ext uri="{FF2B5EF4-FFF2-40B4-BE49-F238E27FC236}">
                <a16:creationId xmlns:a16="http://schemas.microsoft.com/office/drawing/2014/main" id="{D73B73A5-1073-0339-9AEA-25425E1E447C}"/>
              </a:ext>
              <a:ext uri="{C183D7F6-B498-43B3-948B-1728B52AA6E4}">
                <adec:decorative xmlns:adec="http://schemas.microsoft.com/office/drawing/2017/decorative" val="1"/>
              </a:ext>
            </a:extLst>
          </p:cNvPr>
          <p:cNvCxnSpPr/>
          <p:nvPr/>
        </p:nvCxnSpPr>
        <p:spPr>
          <a:xfrm flipH="1">
            <a:off x="6165056" y="3443605"/>
            <a:ext cx="3153569" cy="0"/>
          </a:xfrm>
          <a:prstGeom prst="line">
            <a:avLst/>
          </a:prstGeom>
          <a:noFill/>
          <a:ln w="12700" cap="flat" cmpd="sng" algn="ctr">
            <a:solidFill>
              <a:srgbClr val="0078D7"/>
            </a:solidFill>
            <a:prstDash val="solid"/>
            <a:headEnd type="none"/>
            <a:tailEnd type="none"/>
          </a:ln>
          <a:effectLst/>
        </p:spPr>
      </p:cxnSp>
      <p:sp>
        <p:nvSpPr>
          <p:cNvPr id="36" name="Oval 35">
            <a:extLst>
              <a:ext uri="{FF2B5EF4-FFF2-40B4-BE49-F238E27FC236}">
                <a16:creationId xmlns:a16="http://schemas.microsoft.com/office/drawing/2014/main" id="{2C4D42B9-3464-6049-CF29-0E3A610336E6}"/>
              </a:ext>
              <a:ext uri="{C183D7F6-B498-43B3-948B-1728B52AA6E4}">
                <adec:decorative xmlns:adec="http://schemas.microsoft.com/office/drawing/2017/decorative" val="1"/>
              </a:ext>
            </a:extLst>
          </p:cNvPr>
          <p:cNvSpPr/>
          <p:nvPr/>
        </p:nvSpPr>
        <p:spPr bwMode="auto">
          <a:xfrm>
            <a:off x="9316321" y="3409117"/>
            <a:ext cx="68980" cy="68976"/>
          </a:xfrm>
          <a:prstGeom prst="ellipse">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F106EDA-5C4F-D17E-267E-3505AA1226C8}"/>
              </a:ext>
              <a:ext uri="{C183D7F6-B498-43B3-948B-1728B52AA6E4}">
                <adec:decorative xmlns:adec="http://schemas.microsoft.com/office/drawing/2017/decorative" val="1"/>
              </a:ext>
            </a:extLst>
          </p:cNvPr>
          <p:cNvSpPr txBox="1"/>
          <p:nvPr/>
        </p:nvSpPr>
        <p:spPr>
          <a:xfrm>
            <a:off x="6023497" y="4594029"/>
            <a:ext cx="2620275" cy="405630"/>
          </a:xfrm>
          <a:prstGeom prst="rect">
            <a:avLst/>
          </a:prstGeom>
          <a:noFill/>
        </p:spPr>
        <p:txBody>
          <a:bodyPr wrap="square" lIns="182880" tIns="146304" rIns="182880" bIns="146304" numCol="1" spcCol="0" rtlCol="0">
            <a:noAutofit/>
          </a:bodyPr>
          <a:lstStyle/>
          <a:p>
            <a:pPr defTabSz="914400" fontAlgn="base">
              <a:spcAft>
                <a:spcPts val="1200"/>
              </a:spcAft>
            </a:pPr>
            <a:r>
              <a:rPr lang="en-US" sz="1000" u="sng">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a:t>
            </a:r>
            <a:r>
              <a:rPr lang="en-US" sz="100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olid line </a:t>
            </a:r>
            <a:r>
              <a:rPr lang="en-US" sz="1000">
                <a:gradFill>
                  <a:gsLst>
                    <a:gs pos="2917">
                      <a:srgbClr val="505050"/>
                    </a:gs>
                    <a:gs pos="30000">
                      <a:srgbClr val="505050"/>
                    </a:gs>
                  </a:gsLst>
                  <a:lin ang="5400000" scaled="0"/>
                </a:gradFill>
                <a:cs typeface="Segoe UI Semilight" panose="020B0402040204020203" pitchFamily="34" charset="0"/>
              </a:rPr>
              <a:t>should be selected</a:t>
            </a:r>
          </a:p>
        </p:txBody>
      </p:sp>
      <p:cxnSp>
        <p:nvCxnSpPr>
          <p:cNvPr id="38" name="Straight Connector 37">
            <a:extLst>
              <a:ext uri="{FF2B5EF4-FFF2-40B4-BE49-F238E27FC236}">
                <a16:creationId xmlns:a16="http://schemas.microsoft.com/office/drawing/2014/main" id="{27AE7343-3071-7519-979A-B44E4A13559B}"/>
              </a:ext>
              <a:ext uri="{C183D7F6-B498-43B3-948B-1728B52AA6E4}">
                <adec:decorative xmlns:adec="http://schemas.microsoft.com/office/drawing/2017/decorative" val="1"/>
              </a:ext>
            </a:extLst>
          </p:cNvPr>
          <p:cNvCxnSpPr/>
          <p:nvPr/>
        </p:nvCxnSpPr>
        <p:spPr>
          <a:xfrm flipH="1">
            <a:off x="6167438" y="4635939"/>
            <a:ext cx="3151187" cy="0"/>
          </a:xfrm>
          <a:prstGeom prst="line">
            <a:avLst/>
          </a:prstGeom>
          <a:noFill/>
          <a:ln w="12700" cap="flat" cmpd="sng" algn="ctr">
            <a:solidFill>
              <a:srgbClr val="0078D7"/>
            </a:solidFill>
            <a:prstDash val="solid"/>
            <a:headEnd type="none"/>
            <a:tailEnd type="none"/>
          </a:ln>
          <a:effectLst/>
        </p:spPr>
      </p:cxnSp>
      <p:sp>
        <p:nvSpPr>
          <p:cNvPr id="39" name="Oval 38">
            <a:extLst>
              <a:ext uri="{FF2B5EF4-FFF2-40B4-BE49-F238E27FC236}">
                <a16:creationId xmlns:a16="http://schemas.microsoft.com/office/drawing/2014/main" id="{D31F8CB2-9293-AC69-2AA1-9A48C9E03307}"/>
              </a:ext>
              <a:ext uri="{C183D7F6-B498-43B3-948B-1728B52AA6E4}">
                <adec:decorative xmlns:adec="http://schemas.microsoft.com/office/drawing/2017/decorative" val="1"/>
              </a:ext>
            </a:extLst>
          </p:cNvPr>
          <p:cNvSpPr/>
          <p:nvPr/>
        </p:nvSpPr>
        <p:spPr bwMode="auto">
          <a:xfrm>
            <a:off x="9316321" y="4601451"/>
            <a:ext cx="68980" cy="68976"/>
          </a:xfrm>
          <a:prstGeom prst="ellipse">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a:extLst>
              <a:ext uri="{FF2B5EF4-FFF2-40B4-BE49-F238E27FC236}">
                <a16:creationId xmlns:a16="http://schemas.microsoft.com/office/drawing/2014/main" id="{C3987E99-DCB4-1547-061C-5B4D7CE9F4F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137" y="2781100"/>
            <a:ext cx="1532320" cy="2964062"/>
          </a:xfrm>
          <a:prstGeom prst="rect">
            <a:avLst/>
          </a:prstGeom>
        </p:spPr>
      </p:pic>
      <p:sp>
        <p:nvSpPr>
          <p:cNvPr id="41" name="Oval 40">
            <a:extLst>
              <a:ext uri="{FF2B5EF4-FFF2-40B4-BE49-F238E27FC236}">
                <a16:creationId xmlns:a16="http://schemas.microsoft.com/office/drawing/2014/main" id="{D4D6204F-F634-FA4E-41BB-3EC0EF93326B}"/>
              </a:ext>
              <a:ext uri="{C183D7F6-B498-43B3-948B-1728B52AA6E4}">
                <adec:decorative xmlns:adec="http://schemas.microsoft.com/office/drawing/2017/decorative" val="1"/>
              </a:ext>
            </a:extLst>
          </p:cNvPr>
          <p:cNvSpPr/>
          <p:nvPr/>
        </p:nvSpPr>
        <p:spPr bwMode="auto">
          <a:xfrm>
            <a:off x="5999684" y="3352584"/>
            <a:ext cx="182042" cy="18204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2</a:t>
            </a:r>
          </a:p>
        </p:txBody>
      </p:sp>
      <p:sp>
        <p:nvSpPr>
          <p:cNvPr id="42" name="Oval 41">
            <a:extLst>
              <a:ext uri="{FF2B5EF4-FFF2-40B4-BE49-F238E27FC236}">
                <a16:creationId xmlns:a16="http://schemas.microsoft.com/office/drawing/2014/main" id="{CE1DF0F5-98BB-2AFB-D61D-E914E3E97063}"/>
              </a:ext>
              <a:ext uri="{C183D7F6-B498-43B3-948B-1728B52AA6E4}">
                <adec:decorative xmlns:adec="http://schemas.microsoft.com/office/drawing/2017/decorative" val="1"/>
              </a:ext>
            </a:extLst>
          </p:cNvPr>
          <p:cNvSpPr/>
          <p:nvPr/>
        </p:nvSpPr>
        <p:spPr bwMode="auto">
          <a:xfrm>
            <a:off x="5999684" y="4544918"/>
            <a:ext cx="182042" cy="18204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3</a:t>
            </a:r>
          </a:p>
        </p:txBody>
      </p:sp>
      <p:sp>
        <p:nvSpPr>
          <p:cNvPr id="43" name="TextBox 42">
            <a:extLst>
              <a:ext uri="{FF2B5EF4-FFF2-40B4-BE49-F238E27FC236}">
                <a16:creationId xmlns:a16="http://schemas.microsoft.com/office/drawing/2014/main" id="{1996D64E-37B8-178E-06DF-AD683DFECE22}"/>
              </a:ext>
              <a:ext uri="{C183D7F6-B498-43B3-948B-1728B52AA6E4}">
                <adec:decorative xmlns:adec="http://schemas.microsoft.com/office/drawing/2017/decorative" val="1"/>
              </a:ext>
            </a:extLst>
          </p:cNvPr>
          <p:cNvSpPr txBox="1"/>
          <p:nvPr/>
        </p:nvSpPr>
        <p:spPr>
          <a:xfrm>
            <a:off x="6023497" y="5131990"/>
            <a:ext cx="2620275" cy="405630"/>
          </a:xfrm>
          <a:prstGeom prst="rect">
            <a:avLst/>
          </a:prstGeom>
        </p:spPr>
        <p:txBody>
          <a:bodyPr wrap="square" lIns="182880" tIns="146304" rIns="182880" bIns="146304" numCol="1" spcCol="0" rtlCol="0">
            <a:noAutofit/>
          </a:bodyPr>
          <a:lstStyle/>
          <a:p>
            <a:pPr defTabSz="914400" fontAlgn="base">
              <a:spcAft>
                <a:spcPts val="1200"/>
              </a:spcAft>
            </a:pPr>
            <a:r>
              <a:rPr lang="en-US" sz="1000">
                <a:gradFill>
                  <a:gsLst>
                    <a:gs pos="2917">
                      <a:srgbClr val="505050"/>
                    </a:gs>
                    <a:gs pos="30000">
                      <a:srgbClr val="505050"/>
                    </a:gs>
                  </a:gsLst>
                  <a:lin ang="5400000" scaled="0"/>
                </a:gradFill>
                <a:cs typeface="Segoe UI Semilight" panose="020B0402040204020203" pitchFamily="34" charset="0"/>
              </a:rPr>
              <a:t>Use these drop-down menus to change the </a:t>
            </a:r>
            <a:r>
              <a:rPr lang="en-US" sz="1000" u="sng">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a:t>
            </a:r>
            <a:r>
              <a:rPr lang="en-US" sz="100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olor</a:t>
            </a:r>
            <a:r>
              <a:rPr lang="en-US" sz="1000">
                <a:gradFill>
                  <a:gsLst>
                    <a:gs pos="2917">
                      <a:srgbClr val="505050"/>
                    </a:gs>
                    <a:gs pos="30000">
                      <a:srgbClr val="505050"/>
                    </a:gs>
                  </a:gsLst>
                  <a:lin ang="5400000" scaled="0"/>
                </a:gradFill>
                <a:cs typeface="Segoe UI Semilight" panose="020B0402040204020203" pitchFamily="34" charset="0"/>
              </a:rPr>
              <a:t> and line</a:t>
            </a:r>
            <a:r>
              <a:rPr lang="en-US" sz="100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 </a:t>
            </a:r>
            <a:r>
              <a:rPr lang="en-US" sz="1000" u="sng">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W</a:t>
            </a:r>
            <a:r>
              <a:rPr lang="en-US" sz="100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idth</a:t>
            </a:r>
            <a:endParaRPr lang="en-US" sz="1000">
              <a:gradFill>
                <a:gsLst>
                  <a:gs pos="2917">
                    <a:srgbClr val="505050"/>
                  </a:gs>
                  <a:gs pos="30000">
                    <a:srgbClr val="505050"/>
                  </a:gs>
                </a:gsLst>
                <a:lin ang="5400000" scaled="0"/>
              </a:gradFill>
              <a:cs typeface="Segoe UI Semilight" panose="020B0402040204020203" pitchFamily="34" charset="0"/>
            </a:endParaRPr>
          </a:p>
        </p:txBody>
      </p:sp>
      <p:cxnSp>
        <p:nvCxnSpPr>
          <p:cNvPr id="44" name="Straight Connector 43">
            <a:extLst>
              <a:ext uri="{FF2B5EF4-FFF2-40B4-BE49-F238E27FC236}">
                <a16:creationId xmlns:a16="http://schemas.microsoft.com/office/drawing/2014/main" id="{DE5CCDFE-E795-5F83-3E08-2B4803206769}"/>
              </a:ext>
              <a:ext uri="{C183D7F6-B498-43B3-948B-1728B52AA6E4}">
                <adec:decorative xmlns:adec="http://schemas.microsoft.com/office/drawing/2017/decorative" val="1"/>
              </a:ext>
            </a:extLst>
          </p:cNvPr>
          <p:cNvCxnSpPr/>
          <p:nvPr/>
        </p:nvCxnSpPr>
        <p:spPr>
          <a:xfrm flipH="1">
            <a:off x="6167440" y="5173900"/>
            <a:ext cx="5462585" cy="0"/>
          </a:xfrm>
          <a:prstGeom prst="line">
            <a:avLst/>
          </a:prstGeom>
          <a:noFill/>
          <a:ln w="12700" cap="flat" cmpd="sng" algn="ctr">
            <a:solidFill>
              <a:srgbClr val="0078D7"/>
            </a:solidFill>
            <a:prstDash val="solid"/>
            <a:headEnd type="none"/>
            <a:tailEnd type="none"/>
          </a:ln>
          <a:effectLst/>
        </p:spPr>
      </p:cxnSp>
      <p:sp>
        <p:nvSpPr>
          <p:cNvPr id="45" name="Oval 44">
            <a:extLst>
              <a:ext uri="{FF2B5EF4-FFF2-40B4-BE49-F238E27FC236}">
                <a16:creationId xmlns:a16="http://schemas.microsoft.com/office/drawing/2014/main" id="{AE66BF50-C64B-DA90-B097-38CC703FA1BD}"/>
              </a:ext>
              <a:ext uri="{C183D7F6-B498-43B3-948B-1728B52AA6E4}">
                <adec:decorative xmlns:adec="http://schemas.microsoft.com/office/drawing/2017/decorative" val="1"/>
              </a:ext>
            </a:extLst>
          </p:cNvPr>
          <p:cNvSpPr/>
          <p:nvPr/>
        </p:nvSpPr>
        <p:spPr bwMode="auto">
          <a:xfrm>
            <a:off x="5999684" y="5082879"/>
            <a:ext cx="182042" cy="18204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4</a:t>
            </a:r>
          </a:p>
        </p:txBody>
      </p:sp>
      <p:sp>
        <p:nvSpPr>
          <p:cNvPr id="46" name="Rectangle 45">
            <a:extLst>
              <a:ext uri="{FF2B5EF4-FFF2-40B4-BE49-F238E27FC236}">
                <a16:creationId xmlns:a16="http://schemas.microsoft.com/office/drawing/2014/main" id="{E926F8D8-A8D7-8F16-A11B-29F7213B7B4A}"/>
              </a:ext>
              <a:ext uri="{C183D7F6-B498-43B3-948B-1728B52AA6E4}">
                <adec:decorative xmlns:adec="http://schemas.microsoft.com/office/drawing/2017/decorative" val="1"/>
              </a:ext>
            </a:extLst>
          </p:cNvPr>
          <p:cNvSpPr/>
          <p:nvPr/>
        </p:nvSpPr>
        <p:spPr bwMode="auto">
          <a:xfrm>
            <a:off x="11499056" y="4922838"/>
            <a:ext cx="264319" cy="160041"/>
          </a:xfrm>
          <a:prstGeom prst="rect">
            <a:avLst/>
          </a:prstGeom>
          <a:noFill/>
          <a:ln w="12700" cap="flat" cmpd="sng" algn="ctr">
            <a:solidFill>
              <a:srgbClr val="0078D7"/>
            </a:solidFill>
            <a:prstDash val="solid"/>
            <a:miter lim="800000"/>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FCC96FA1-E9E7-D42A-F8A4-60463B4FE8CC}"/>
              </a:ext>
              <a:ext uri="{C183D7F6-B498-43B3-948B-1728B52AA6E4}">
                <adec:decorative xmlns:adec="http://schemas.microsoft.com/office/drawing/2017/decorative" val="1"/>
              </a:ext>
            </a:extLst>
          </p:cNvPr>
          <p:cNvSpPr/>
          <p:nvPr/>
        </p:nvSpPr>
        <p:spPr bwMode="auto">
          <a:xfrm>
            <a:off x="11318082" y="5289550"/>
            <a:ext cx="445294" cy="121444"/>
          </a:xfrm>
          <a:prstGeom prst="rect">
            <a:avLst/>
          </a:prstGeom>
          <a:noFill/>
          <a:ln w="12700" cap="flat" cmpd="sng" algn="ctr">
            <a:solidFill>
              <a:srgbClr val="0078D7"/>
            </a:solidFill>
            <a:prstDash val="solid"/>
            <a:miter lim="800000"/>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2BBA354B-F273-C9D7-ECCA-367748E51A51}"/>
              </a:ext>
              <a:ext uri="{C183D7F6-B498-43B3-948B-1728B52AA6E4}">
                <adec:decorative xmlns:adec="http://schemas.microsoft.com/office/drawing/2017/decorative" val="1"/>
              </a:ext>
            </a:extLst>
          </p:cNvPr>
          <p:cNvCxnSpPr>
            <a:stCxn id="46" idx="2"/>
          </p:cNvCxnSpPr>
          <p:nvPr/>
        </p:nvCxnSpPr>
        <p:spPr>
          <a:xfrm>
            <a:off x="11631216" y="5082879"/>
            <a:ext cx="0" cy="209052"/>
          </a:xfrm>
          <a:prstGeom prst="line">
            <a:avLst/>
          </a:prstGeom>
          <a:noFill/>
          <a:ln w="12700" cap="flat" cmpd="sng" algn="ctr">
            <a:solidFill>
              <a:srgbClr val="0078D7"/>
            </a:solidFill>
            <a:prstDash val="solid"/>
            <a:headEnd type="none"/>
            <a:tailEnd type="none"/>
          </a:ln>
          <a:effectLst/>
        </p:spPr>
      </p:cxnSp>
      <p:sp>
        <p:nvSpPr>
          <p:cNvPr id="49" name="Rectangle 48">
            <a:extLst>
              <a:ext uri="{FF2B5EF4-FFF2-40B4-BE49-F238E27FC236}">
                <a16:creationId xmlns:a16="http://schemas.microsoft.com/office/drawing/2014/main" id="{A0CE5BE7-9C22-1476-03BC-A626D8936AEE}"/>
              </a:ext>
              <a:ext uri="{C183D7F6-B498-43B3-948B-1728B52AA6E4}">
                <adec:decorative xmlns:adec="http://schemas.microsoft.com/office/drawing/2017/decorative" val="1"/>
              </a:ext>
            </a:extLst>
          </p:cNvPr>
          <p:cNvSpPr/>
          <p:nvPr/>
        </p:nvSpPr>
        <p:spPr bwMode="auto">
          <a:xfrm>
            <a:off x="4238625" y="5530056"/>
            <a:ext cx="954332" cy="144883"/>
          </a:xfrm>
          <a:prstGeom prst="rect">
            <a:avLst/>
          </a:prstGeom>
          <a:noFill/>
          <a:ln w="12700" cap="flat" cmpd="sng" algn="ctr">
            <a:solidFill>
              <a:srgbClr val="0078D7"/>
            </a:solidFill>
            <a:prstDash val="solid"/>
            <a:miter lim="800000"/>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FB6B788D-73CA-E103-39F7-718FCFDE74C5}"/>
              </a:ext>
              <a:ext uri="{C183D7F6-B498-43B3-948B-1728B52AA6E4}">
                <adec:decorative xmlns:adec="http://schemas.microsoft.com/office/drawing/2017/decorative" val="1"/>
              </a:ext>
            </a:extLst>
          </p:cNvPr>
          <p:cNvSpPr txBox="1"/>
          <p:nvPr/>
        </p:nvSpPr>
        <p:spPr>
          <a:xfrm>
            <a:off x="480397" y="4999659"/>
            <a:ext cx="2936696" cy="405630"/>
          </a:xfrm>
          <a:prstGeom prst="rect">
            <a:avLst/>
          </a:prstGeom>
        </p:spPr>
        <p:txBody>
          <a:bodyPr wrap="square" lIns="182880" tIns="146304" rIns="182880" bIns="146304" numCol="1" spcCol="0" rtlCol="0">
            <a:noAutofit/>
          </a:bodyPr>
          <a:lstStyle/>
          <a:p>
            <a:pPr defTabSz="914400" fontAlgn="base">
              <a:spcAft>
                <a:spcPts val="1200"/>
              </a:spcAft>
            </a:pPr>
            <a:r>
              <a:rPr lang="en-US" sz="1000">
                <a:gradFill>
                  <a:gsLst>
                    <a:gs pos="2917">
                      <a:srgbClr val="505050"/>
                    </a:gs>
                    <a:gs pos="30000">
                      <a:srgbClr val="505050"/>
                    </a:gs>
                  </a:gsLst>
                  <a:lin ang="5400000" scaled="0"/>
                </a:gradFill>
                <a:cs typeface="Segoe UI Semilight" panose="020B0402040204020203" pitchFamily="34" charset="0"/>
              </a:rPr>
              <a:t>To edit the style of your icon, </a:t>
            </a:r>
            <a:r>
              <a:rPr lang="en-US" sz="100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right-click</a:t>
            </a:r>
            <a:r>
              <a:rPr lang="en-US" sz="1000">
                <a:gradFill>
                  <a:gsLst>
                    <a:gs pos="2917">
                      <a:srgbClr val="505050"/>
                    </a:gs>
                    <a:gs pos="30000">
                      <a:srgbClr val="505050"/>
                    </a:gs>
                  </a:gsLst>
                  <a:lin ang="5400000" scaled="0"/>
                </a:gradFill>
                <a:cs typeface="Segoe UI Semilight" panose="020B0402040204020203" pitchFamily="34" charset="0"/>
              </a:rPr>
              <a:t> on the object and select </a:t>
            </a:r>
            <a:r>
              <a:rPr lang="en-US" sz="100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F</a:t>
            </a:r>
            <a:r>
              <a:rPr lang="en-US" sz="1000" u="sng">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a:t>
            </a:r>
            <a:r>
              <a:rPr lang="en-US" sz="100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rmat Shape…</a:t>
            </a:r>
          </a:p>
        </p:txBody>
      </p:sp>
      <p:sp>
        <p:nvSpPr>
          <p:cNvPr id="53" name="Freeform 71">
            <a:extLst>
              <a:ext uri="{FF2B5EF4-FFF2-40B4-BE49-F238E27FC236}">
                <a16:creationId xmlns:a16="http://schemas.microsoft.com/office/drawing/2014/main" id="{876401C8-26C6-E4E7-BF32-35E5227C8FD4}"/>
              </a:ext>
              <a:ext uri="{C183D7F6-B498-43B3-948B-1728B52AA6E4}">
                <adec:decorative xmlns:adec="http://schemas.microsoft.com/office/drawing/2017/decorative" val="1"/>
              </a:ext>
            </a:extLst>
          </p:cNvPr>
          <p:cNvSpPr/>
          <p:nvPr/>
        </p:nvSpPr>
        <p:spPr bwMode="auto">
          <a:xfrm>
            <a:off x="609600" y="5041569"/>
            <a:ext cx="3625850" cy="562306"/>
          </a:xfrm>
          <a:custGeom>
            <a:avLst/>
            <a:gdLst>
              <a:gd name="connsiteX0" fmla="*/ 0 w 3625850"/>
              <a:gd name="connsiteY0" fmla="*/ 0 h 2162175"/>
              <a:gd name="connsiteX1" fmla="*/ 2727325 w 3625850"/>
              <a:gd name="connsiteY1" fmla="*/ 0 h 2162175"/>
              <a:gd name="connsiteX2" fmla="*/ 3213100 w 3625850"/>
              <a:gd name="connsiteY2" fmla="*/ 2162175 h 2162175"/>
              <a:gd name="connsiteX3" fmla="*/ 3625850 w 3625850"/>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625850" h="2162175">
                <a:moveTo>
                  <a:pt x="0" y="0"/>
                </a:moveTo>
                <a:lnTo>
                  <a:pt x="2727325" y="0"/>
                </a:lnTo>
                <a:lnTo>
                  <a:pt x="3213100" y="2162175"/>
                </a:lnTo>
                <a:lnTo>
                  <a:pt x="3625850" y="2162175"/>
                </a:lnTo>
              </a:path>
            </a:pathLst>
          </a:custGeom>
          <a:noFill/>
          <a:ln w="12700" cap="flat" cmpd="sng" algn="ctr">
            <a:solidFill>
              <a:srgbClr val="0078D7"/>
            </a:solidFill>
            <a:prstDash val="solid"/>
            <a:miter lim="800000"/>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2">
            <a:extLst>
              <a:ext uri="{FF2B5EF4-FFF2-40B4-BE49-F238E27FC236}">
                <a16:creationId xmlns:a16="http://schemas.microsoft.com/office/drawing/2014/main" id="{BD213B4C-F489-EAFE-FE85-CD25BAE390A1}"/>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6724" y="5606255"/>
            <a:ext cx="74613" cy="111919"/>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Connector 49">
            <a:extLst>
              <a:ext uri="{FF2B5EF4-FFF2-40B4-BE49-F238E27FC236}">
                <a16:creationId xmlns:a16="http://schemas.microsoft.com/office/drawing/2014/main" id="{83F4C3D8-1D9B-AE4D-12BC-0B6E7B464973}"/>
              </a:ext>
              <a:ext uri="{C183D7F6-B498-43B3-948B-1728B52AA6E4}">
                <adec:decorative xmlns:adec="http://schemas.microsoft.com/office/drawing/2017/decorative" val="1"/>
              </a:ext>
            </a:extLst>
          </p:cNvPr>
          <p:cNvCxnSpPr/>
          <p:nvPr/>
        </p:nvCxnSpPr>
        <p:spPr>
          <a:xfrm flipH="1">
            <a:off x="626524" y="5041569"/>
            <a:ext cx="2716751" cy="0"/>
          </a:xfrm>
          <a:prstGeom prst="line">
            <a:avLst/>
          </a:prstGeom>
          <a:noFill/>
          <a:ln w="12700" cap="flat" cmpd="sng" algn="ctr">
            <a:solidFill>
              <a:srgbClr val="0078D7"/>
            </a:solidFill>
            <a:prstDash val="solid"/>
            <a:headEnd type="none"/>
            <a:tailEnd type="none"/>
          </a:ln>
          <a:effectLst/>
        </p:spPr>
      </p:cxnSp>
      <p:sp>
        <p:nvSpPr>
          <p:cNvPr id="51" name="Oval 50">
            <a:extLst>
              <a:ext uri="{FF2B5EF4-FFF2-40B4-BE49-F238E27FC236}">
                <a16:creationId xmlns:a16="http://schemas.microsoft.com/office/drawing/2014/main" id="{275EC620-BA64-25B7-D7CD-764C8BB9803A}"/>
              </a:ext>
              <a:ext uri="{C183D7F6-B498-43B3-948B-1728B52AA6E4}">
                <adec:decorative xmlns:adec="http://schemas.microsoft.com/office/drawing/2017/decorative" val="1"/>
              </a:ext>
            </a:extLst>
          </p:cNvPr>
          <p:cNvSpPr/>
          <p:nvPr/>
        </p:nvSpPr>
        <p:spPr bwMode="auto">
          <a:xfrm>
            <a:off x="458767" y="4950548"/>
            <a:ext cx="182042" cy="18204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1</a:t>
            </a:r>
          </a:p>
        </p:txBody>
      </p:sp>
      <p:sp>
        <p:nvSpPr>
          <p:cNvPr id="55" name="TextBox 54">
            <a:extLst>
              <a:ext uri="{FF2B5EF4-FFF2-40B4-BE49-F238E27FC236}">
                <a16:creationId xmlns:a16="http://schemas.microsoft.com/office/drawing/2014/main" id="{A52578B0-18CA-9915-AD17-C91B5B3476CB}"/>
              </a:ext>
              <a:ext uri="{C183D7F6-B498-43B3-948B-1728B52AA6E4}">
                <adec:decorative xmlns:adec="http://schemas.microsoft.com/office/drawing/2017/decorative" val="1"/>
              </a:ext>
            </a:extLst>
          </p:cNvPr>
          <p:cNvSpPr txBox="1"/>
          <p:nvPr/>
        </p:nvSpPr>
        <p:spPr>
          <a:xfrm>
            <a:off x="590869" y="1674855"/>
            <a:ext cx="2459720" cy="2790508"/>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775"/>
              </a:spcBef>
              <a:spcAft>
                <a:spcPts val="0"/>
              </a:spcAft>
              <a:buClrTx/>
              <a:buSzPct val="90000"/>
              <a:buFontTx/>
              <a:buNone/>
              <a:tabLst/>
              <a:defRPr/>
            </a:pPr>
            <a:r>
              <a:rPr kumimoji="0" lang="en-US" sz="1200" b="0" i="0" u="none" strike="noStrike" kern="1200" cap="none" spc="19" normalizeH="0" baseline="0" noProof="0">
                <a:ln w="3175">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rPr>
              <a:t>The size of an icon is dictated by its largest dimension. For example: if an icon is 0.43” tall, and 0.35” wide, the line weight should be 1.25 pt. Each icon should be no thinner than 1.25 pt., and no thicker than 1.75 pt. line weight. Additionally, an icon typically shouldn’t be larger than 1” or smaller than 0.25”.</a:t>
            </a:r>
          </a:p>
          <a:p>
            <a:pPr defTabSz="932742">
              <a:spcBef>
                <a:spcPts val="775"/>
              </a:spcBef>
              <a:buSzPct val="90000"/>
              <a:defRPr/>
            </a:pPr>
            <a:r>
              <a:rPr lang="en-US" sz="1200" spc="19">
                <a:ln w="3175">
                  <a:noFill/>
                </a:ln>
                <a:gradFill>
                  <a:gsLst>
                    <a:gs pos="63670">
                      <a:srgbClr val="000000"/>
                    </a:gs>
                    <a:gs pos="40075">
                      <a:srgbClr val="000000"/>
                    </a:gs>
                  </a:gsLst>
                  <a:lin ang="5400000" scaled="0"/>
                </a:gradFill>
                <a:latin typeface="Segoe UI"/>
                <a:cs typeface="Segoe UI Semibold" panose="020B0702040204020203" pitchFamily="34" charset="0"/>
                <a:hlinkClick r:id="rId6"/>
              </a:rPr>
              <a:t>Download</a:t>
            </a:r>
            <a:r>
              <a:rPr lang="en-US" sz="1200" spc="19">
                <a:ln w="3175">
                  <a:noFill/>
                </a:ln>
                <a:gradFill>
                  <a:gsLst>
                    <a:gs pos="63670">
                      <a:srgbClr val="000000"/>
                    </a:gs>
                    <a:gs pos="40075">
                      <a:srgbClr val="000000"/>
                    </a:gs>
                  </a:gsLst>
                  <a:lin ang="5400000" scaled="0"/>
                </a:gradFill>
                <a:latin typeface="Segoe UI"/>
                <a:cs typeface="Segoe UI Semibold" panose="020B0702040204020203" pitchFamily="34" charset="0"/>
              </a:rPr>
              <a:t> the </a:t>
            </a:r>
            <a:r>
              <a:rPr kumimoji="0" lang="en-US" sz="1200" b="0" i="0" u="none" strike="noStrike" kern="1200" cap="none" spc="19" normalizeH="0" baseline="0" noProof="0">
                <a:ln w="3175">
                  <a:noFill/>
                </a:ln>
                <a:gradFill>
                  <a:gsLst>
                    <a:gs pos="63670">
                      <a:srgbClr val="000000"/>
                    </a:gs>
                    <a:gs pos="40075">
                      <a:srgbClr val="000000"/>
                    </a:gs>
                  </a:gsLst>
                  <a:lin ang="5400000" scaled="0"/>
                </a:gradFill>
                <a:effectLst/>
                <a:uLnTx/>
                <a:uFillTx/>
                <a:latin typeface="Segoe UI"/>
                <a:ea typeface="+mn-ea"/>
                <a:cs typeface="Segoe UI Semibold" panose="020B0702040204020203" pitchFamily="34" charset="0"/>
              </a:rPr>
              <a:t>style guide from Brand Central for additional guidance. </a:t>
            </a:r>
          </a:p>
          <a:p>
            <a:pPr marL="0" marR="0" lvl="0" indent="0" algn="l" defTabSz="932742" rtl="0" eaLnBrk="1" fontAlgn="auto" latinLnBrk="0" hangingPunct="1">
              <a:lnSpc>
                <a:spcPct val="100000"/>
              </a:lnSpc>
              <a:spcBef>
                <a:spcPts val="775"/>
              </a:spcBef>
              <a:spcAft>
                <a:spcPts val="0"/>
              </a:spcAft>
              <a:buClrTx/>
              <a:buSzPct val="90000"/>
              <a:buFontTx/>
              <a:buNone/>
              <a:tabLst/>
              <a:defRPr/>
            </a:pPr>
            <a:endParaRPr lang="en-US" sz="1200" spc="19">
              <a:ln w="3175">
                <a:noFill/>
              </a:ln>
              <a:gradFill>
                <a:gsLst>
                  <a:gs pos="63670">
                    <a:srgbClr val="000000"/>
                  </a:gs>
                  <a:gs pos="40075">
                    <a:srgbClr val="000000"/>
                  </a:gs>
                </a:gsLst>
                <a:lin ang="5400000" scaled="0"/>
              </a:gradFill>
              <a:latin typeface="Segoe UI"/>
              <a:cs typeface="Segoe UI Semibold" panose="020B0702040204020203" pitchFamily="34" charset="0"/>
            </a:endParaRPr>
          </a:p>
        </p:txBody>
      </p:sp>
    </p:spTree>
    <p:extLst>
      <p:ext uri="{BB962C8B-B14F-4D97-AF65-F5344CB8AC3E}">
        <p14:creationId xmlns:p14="http://schemas.microsoft.com/office/powerpoint/2010/main" val="4266963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D470-B5A2-DD96-F67A-ADBEE7BA6564}"/>
              </a:ext>
            </a:extLst>
          </p:cNvPr>
          <p:cNvSpPr>
            <a:spLocks noGrp="1"/>
          </p:cNvSpPr>
          <p:nvPr>
            <p:ph type="title"/>
          </p:nvPr>
        </p:nvSpPr>
        <p:spPr>
          <a:xfrm>
            <a:off x="588261" y="585216"/>
            <a:ext cx="4710689" cy="307777"/>
          </a:xfrm>
        </p:spPr>
        <p:txBody>
          <a:bodyPr wrap="square" anchor="t">
            <a:normAutofit/>
          </a:bodyPr>
          <a:lstStyle/>
          <a:p>
            <a:r>
              <a:rPr lang="LID4096"/>
              <a:t>Glossary</a:t>
            </a:r>
          </a:p>
        </p:txBody>
      </p:sp>
      <p:sp>
        <p:nvSpPr>
          <p:cNvPr id="16" name="Text Placeholder 2">
            <a:extLst>
              <a:ext uri="{FF2B5EF4-FFF2-40B4-BE49-F238E27FC236}">
                <a16:creationId xmlns:a16="http://schemas.microsoft.com/office/drawing/2014/main" id="{5AF08015-5C6C-0274-AD2A-9EC025ECD0A1}"/>
              </a:ext>
            </a:extLst>
          </p:cNvPr>
          <p:cNvSpPr>
            <a:spLocks noGrp="1"/>
          </p:cNvSpPr>
          <p:nvPr>
            <p:ph type="body" sz="quarter" idx="16"/>
          </p:nvPr>
        </p:nvSpPr>
        <p:spPr>
          <a:xfrm>
            <a:off x="584200" y="1594155"/>
            <a:ext cx="4714663" cy="246221"/>
          </a:xfrm>
        </p:spPr>
        <p:txBody>
          <a:bodyPr/>
          <a:lstStyle/>
          <a:p>
            <a:endParaRPr lang="en-US"/>
          </a:p>
        </p:txBody>
      </p:sp>
      <p:sp>
        <p:nvSpPr>
          <p:cNvPr id="18" name="Text Placeholder 3">
            <a:extLst>
              <a:ext uri="{FF2B5EF4-FFF2-40B4-BE49-F238E27FC236}">
                <a16:creationId xmlns:a16="http://schemas.microsoft.com/office/drawing/2014/main" id="{12B582B1-FB3B-496B-CD42-0338D94BD81D}"/>
              </a:ext>
            </a:extLst>
          </p:cNvPr>
          <p:cNvSpPr>
            <a:spLocks noGrp="1"/>
          </p:cNvSpPr>
          <p:nvPr>
            <p:ph type="body" sz="quarter" idx="15"/>
          </p:nvPr>
        </p:nvSpPr>
        <p:spPr>
          <a:xfrm>
            <a:off x="586389" y="2085764"/>
            <a:ext cx="4712685" cy="726353"/>
          </a:xfrm>
        </p:spPr>
        <p:txBody>
          <a:bodyPr/>
          <a:lstStyle/>
          <a:p>
            <a:endParaRPr lang="en-US"/>
          </a:p>
        </p:txBody>
      </p:sp>
      <p:sp>
        <p:nvSpPr>
          <p:cNvPr id="9" name="Footer Placeholder 8">
            <a:extLst>
              <a:ext uri="{FF2B5EF4-FFF2-40B4-BE49-F238E27FC236}">
                <a16:creationId xmlns:a16="http://schemas.microsoft.com/office/drawing/2014/main" id="{8C5184C8-222E-9273-736D-BF435B4AC8CD}"/>
              </a:ext>
            </a:extLst>
          </p:cNvPr>
          <p:cNvSpPr>
            <a:spLocks noGrp="1"/>
          </p:cNvSpPr>
          <p:nvPr>
            <p:ph type="ftr" sz="quarter" idx="3"/>
          </p:nvPr>
        </p:nvSpPr>
        <p:spPr>
          <a:xfrm>
            <a:off x="579438" y="6421083"/>
            <a:ext cx="4151312" cy="197976"/>
          </a:xfrm>
        </p:spPr>
        <p:txBody>
          <a:bodyPr anchor="ctr">
            <a:normAutofit/>
          </a:bodyPr>
          <a:lstStyle/>
          <a:p>
            <a:pPr defTabSz="914367">
              <a:spcAft>
                <a:spcPts val="600"/>
              </a:spcAft>
              <a:defRPr/>
            </a:pPr>
            <a:r>
              <a:rPr lang="en-US">
                <a:solidFill>
                  <a:srgbClr val="000000"/>
                </a:solidFill>
              </a:rPr>
              <a:t>© Copyright Microsoft Corporation. All rights reserved.</a:t>
            </a:r>
          </a:p>
        </p:txBody>
      </p:sp>
      <p:graphicFrame>
        <p:nvGraphicFramePr>
          <p:cNvPr id="13" name="Table 12">
            <a:extLst>
              <a:ext uri="{FF2B5EF4-FFF2-40B4-BE49-F238E27FC236}">
                <a16:creationId xmlns:a16="http://schemas.microsoft.com/office/drawing/2014/main" id="{F9D3EC08-E5AD-38BD-8BAF-D9C498CED28D}"/>
              </a:ext>
            </a:extLst>
          </p:cNvPr>
          <p:cNvGraphicFramePr>
            <a:graphicFrameLocks noGrp="1"/>
          </p:cNvGraphicFramePr>
          <p:nvPr>
            <p:extLst>
              <p:ext uri="{E7BDC344-281C-4309-B0C6-D0EE65EED2A8}">
                <p202:designPr xmlns:p202="http://schemas.microsoft.com/office/powerpoint/2020/02/main">
                  <p202:designTagLst>
                    <p202:designTag name="ARCH:1:CLS" val="StackedKeyContentTable"/>
                  </p202:designTagLst>
                </p202:designPr>
              </p:ext>
            </p:extLst>
          </p:nvPr>
        </p:nvGraphicFramePr>
        <p:xfrm>
          <a:off x="6096000" y="573337"/>
          <a:ext cx="6096001" cy="5711330"/>
        </p:xfrm>
        <a:graphic>
          <a:graphicData uri="http://schemas.openxmlformats.org/drawingml/2006/table">
            <a:tbl>
              <a:tblPr bandRow="1">
                <a:noFill/>
                <a:tableStyleId>{5C22544A-7EE6-4342-B048-85BDC9FD1C3A}</a:tableStyleId>
              </a:tblPr>
              <a:tblGrid>
                <a:gridCol w="1651190">
                  <a:extLst>
                    <a:ext uri="{9D8B030D-6E8A-4147-A177-3AD203B41FA5}">
                      <a16:colId xmlns:a16="http://schemas.microsoft.com/office/drawing/2014/main" val="3385991771"/>
                    </a:ext>
                  </a:extLst>
                </a:gridCol>
                <a:gridCol w="4444811">
                  <a:extLst>
                    <a:ext uri="{9D8B030D-6E8A-4147-A177-3AD203B41FA5}">
                      <a16:colId xmlns:a16="http://schemas.microsoft.com/office/drawing/2014/main" val="3434846045"/>
                    </a:ext>
                  </a:extLst>
                </a:gridCol>
              </a:tblGrid>
              <a:tr h="1142266">
                <a:tc>
                  <a:txBody>
                    <a:bodyPr/>
                    <a:lstStyle/>
                    <a:p>
                      <a:pPr>
                        <a:buNone/>
                      </a:pPr>
                      <a:r>
                        <a:rPr lang="es-ES" sz="1900" b="1" cap="none" spc="0">
                          <a:solidFill>
                            <a:schemeClr val="tx1"/>
                          </a:solidFill>
                        </a:rPr>
                        <a:t>Add a key term</a:t>
                      </a:r>
                    </a:p>
                  </a:txBody>
                  <a:tcPr marL="127865" marR="127865" marT="127865" marB="127865">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lgn="l">
                        <a:buNone/>
                      </a:pPr>
                      <a:r>
                        <a:rPr lang="en-US" sz="1900" b="0" cap="none" spc="0">
                          <a:solidFill>
                            <a:schemeClr val="tx1"/>
                          </a:solidFill>
                        </a:rPr>
                        <a:t>Insert an explanation of what this term represents, providing a brief overview of the concept.</a:t>
                      </a:r>
                    </a:p>
                  </a:txBody>
                  <a:tcPr marL="127865" marR="127865" marT="127865" marB="127865"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3308220065"/>
                  </a:ext>
                </a:extLst>
              </a:tr>
              <a:tr h="1142266">
                <a:tc>
                  <a:txBody>
                    <a:bodyPr/>
                    <a:lstStyle/>
                    <a:p>
                      <a:pPr>
                        <a:buNone/>
                      </a:pPr>
                      <a:r>
                        <a:rPr lang="es-ES" sz="1900" b="1" cap="none" spc="0">
                          <a:solidFill>
                            <a:schemeClr val="tx1"/>
                          </a:solidFill>
                        </a:rPr>
                        <a:t>Add a key term</a:t>
                      </a:r>
                    </a:p>
                  </a:txBody>
                  <a:tcPr marL="127865" marR="127865" marT="127865" marB="127865">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lgn="l">
                        <a:buNone/>
                      </a:pPr>
                      <a:r>
                        <a:rPr lang="en-US" sz="1900" b="0" cap="none" spc="0">
                          <a:solidFill>
                            <a:schemeClr val="tx1"/>
                          </a:solidFill>
                        </a:rPr>
                        <a:t>Insert an explanation of what this term represents, providing a brief overview of the concept.</a:t>
                      </a:r>
                    </a:p>
                  </a:txBody>
                  <a:tcPr marL="127865" marR="127865" marT="127865" marB="127865"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1617591940"/>
                  </a:ext>
                </a:extLst>
              </a:tr>
              <a:tr h="1142266">
                <a:tc>
                  <a:txBody>
                    <a:bodyPr/>
                    <a:lstStyle/>
                    <a:p>
                      <a:pPr>
                        <a:buNone/>
                      </a:pPr>
                      <a:r>
                        <a:rPr lang="es-ES" sz="1900" b="1" cap="none" spc="0">
                          <a:solidFill>
                            <a:schemeClr val="tx1"/>
                          </a:solidFill>
                        </a:rPr>
                        <a:t>Add a key term</a:t>
                      </a:r>
                    </a:p>
                  </a:txBody>
                  <a:tcPr marL="127865" marR="127865" marT="127865" marB="127865">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lgn="l">
                        <a:buNone/>
                      </a:pPr>
                      <a:r>
                        <a:rPr lang="en-US" sz="1900" b="0" cap="none" spc="0">
                          <a:solidFill>
                            <a:schemeClr val="tx1"/>
                          </a:solidFill>
                        </a:rPr>
                        <a:t>Insert an explanation of what this term represents, providing a brief overview of the concept.</a:t>
                      </a:r>
                    </a:p>
                  </a:txBody>
                  <a:tcPr marL="127865" marR="127865" marT="127865" marB="127865"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1665735430"/>
                  </a:ext>
                </a:extLst>
              </a:tr>
              <a:tr h="1142266">
                <a:tc>
                  <a:txBody>
                    <a:bodyPr/>
                    <a:lstStyle/>
                    <a:p>
                      <a:pPr>
                        <a:buNone/>
                      </a:pPr>
                      <a:r>
                        <a:rPr lang="es-ES" sz="1900" b="1" cap="none" spc="0">
                          <a:solidFill>
                            <a:schemeClr val="tx1"/>
                          </a:solidFill>
                        </a:rPr>
                        <a:t>Add a key term</a:t>
                      </a:r>
                    </a:p>
                  </a:txBody>
                  <a:tcPr marL="127865" marR="127865" marT="127865" marB="127865">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lgn="l">
                        <a:buNone/>
                      </a:pPr>
                      <a:r>
                        <a:rPr lang="en-US" sz="1900" b="0" cap="none" spc="0">
                          <a:solidFill>
                            <a:schemeClr val="tx1"/>
                          </a:solidFill>
                        </a:rPr>
                        <a:t>Insert an explanation of what this term represents, providing a brief overview of the concept.</a:t>
                      </a:r>
                    </a:p>
                  </a:txBody>
                  <a:tcPr marL="127865" marR="127865" marT="127865" marB="127865"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3897697685"/>
                  </a:ext>
                </a:extLst>
              </a:tr>
              <a:tr h="1142266">
                <a:tc>
                  <a:txBody>
                    <a:bodyPr/>
                    <a:lstStyle/>
                    <a:p>
                      <a:pPr>
                        <a:buNone/>
                      </a:pPr>
                      <a:r>
                        <a:rPr lang="es-ES" sz="1900" b="1" cap="none" spc="0">
                          <a:solidFill>
                            <a:schemeClr val="tx1"/>
                          </a:solidFill>
                        </a:rPr>
                        <a:t>Add a key term</a:t>
                      </a:r>
                    </a:p>
                  </a:txBody>
                  <a:tcPr marL="127865" marR="127865" marT="127865" marB="127865">
                    <a:lnL w="12700" cmpd="sng">
                      <a:noFill/>
                      <a:prstDash val="solid"/>
                    </a:lnL>
                    <a:lnR w="12700" cmpd="sng">
                      <a:noFill/>
                      <a:prstDash val="solid"/>
                    </a:lnR>
                    <a:lnT w="6350" cap="flat" cmpd="sng" algn="ctr">
                      <a:noFill/>
                      <a:prstDash val="solid"/>
                    </a:lnT>
                    <a:lnB w="6350" cap="flat" cmpd="sng" algn="ctr">
                      <a:noFill/>
                      <a:prstDash val="solid"/>
                    </a:lnB>
                    <a:noFill/>
                  </a:tcPr>
                </a:tc>
                <a:tc>
                  <a:txBody>
                    <a:bodyPr/>
                    <a:lstStyle/>
                    <a:p>
                      <a:pPr algn="l">
                        <a:buNone/>
                      </a:pPr>
                      <a:r>
                        <a:rPr lang="en-US" sz="1900" b="0" cap="none" spc="0">
                          <a:solidFill>
                            <a:schemeClr val="tx1"/>
                          </a:solidFill>
                        </a:rPr>
                        <a:t>Insert an explanation of what this term represents, providing a brief overview of the concept.</a:t>
                      </a:r>
                    </a:p>
                  </a:txBody>
                  <a:tcPr marL="127865" marR="127865" marT="127865" marB="127865" anchor="ctr">
                    <a:lnL w="12700" cmpd="sng">
                      <a:noFill/>
                      <a:prstDash val="solid"/>
                    </a:lnL>
                    <a:lnR w="12700" cmpd="sng">
                      <a:noFill/>
                      <a:prstDash val="solid"/>
                    </a:lnR>
                    <a:lnT w="6350" cap="flat" cmpd="sng" algn="ctr">
                      <a:noFill/>
                      <a:prstDash val="solid"/>
                    </a:lnT>
                    <a:lnB w="6350" cap="flat" cmpd="sng" algn="ctr">
                      <a:noFill/>
                      <a:prstDash val="solid"/>
                    </a:lnB>
                    <a:noFill/>
                  </a:tcPr>
                </a:tc>
                <a:extLst>
                  <a:ext uri="{0D108BD9-81ED-4DB2-BD59-A6C34878D82A}">
                    <a16:rowId xmlns:a16="http://schemas.microsoft.com/office/drawing/2014/main" val="2472999826"/>
                  </a:ext>
                </a:extLst>
              </a:tr>
            </a:tbl>
          </a:graphicData>
        </a:graphic>
      </p:graphicFrame>
    </p:spTree>
    <p:extLst>
      <p:ext uri="{BB962C8B-B14F-4D97-AF65-F5344CB8AC3E}">
        <p14:creationId xmlns:p14="http://schemas.microsoft.com/office/powerpoint/2010/main" val="2494995869"/>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3.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 id="{29A08142-AB99-4411-AAE7-CEDF668BDF69}" vid="{B77F916D-7E22-4EF9-8BA9-EC91DF20C5E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ImageTagsTaxHTField xmlns="7e96d60b-db1d-44a2-8be4-a128982f8e6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23" ma:contentTypeDescription="Create a new document." ma:contentTypeScope="" ma:versionID="31962457be636243359c49991476e762">
  <xsd:schema xmlns:xsd="http://www.w3.org/2001/XMLSchema" xmlns:xs="http://www.w3.org/2001/XMLSchema" xmlns:p="http://schemas.microsoft.com/office/2006/metadata/properties" xmlns:ns1="http://schemas.microsoft.com/sharepoint/v3" xmlns:ns2="7e96d60b-db1d-44a2-8be4-a128982f8e65" xmlns:ns3="76e03480-8cba-4236-ba8e-c2eaec5d39d6" xmlns:ns4="230e9df3-be65-4c73-a93b-d1236ebd677e" targetNamespace="http://schemas.microsoft.com/office/2006/metadata/properties" ma:root="true" ma:fieldsID="f1385dc1549afdd3f78b799fd1fa71f4" ns1:_="" ns2:_="" ns3:_="" ns4:_="">
    <xsd:import namespace="http://schemas.microsoft.com/sharepoint/v3"/>
    <xsd:import namespace="7e96d60b-db1d-44a2-8be4-a128982f8e65"/>
    <xsd:import namespace="76e03480-8cba-4236-ba8e-c2eaec5d39d6"/>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element ref="ns4:TaxCatchAll" minOccurs="0"/>
                <xsd:element ref="ns2:ImageTagsTaxHTField" minOccurs="0"/>
                <xsd:element ref="ns2:MediaServiceSearchPropertie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MediaServiceOCR"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ImageTagsTaxHTField" ma:index="18"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OCR" ma:index="25" nillable="true" ma:displayName="Extracted Text" ma:internalName="MediaServiceOCR" ma:readOnly="true">
      <xsd:simpleType>
        <xsd:restriction base="dms:Note">
          <xsd:maxLength value="255"/>
        </xsd:restriction>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d3a55172-29fb-46cf-bf19-6b0aaa21b093}" ma:internalName="TaxCatchAll" ma:showField="CatchAllData" ma:web="76e03480-8cba-4236-ba8e-c2eaec5d39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schemas.microsoft.com/office/infopath/2007/PartnerControls"/>
    <ds:schemaRef ds:uri="http://www.w3.org/XML/1998/namespace"/>
    <ds:schemaRef ds:uri="http://schemas.microsoft.com/office/2006/metadata/properties"/>
    <ds:schemaRef ds:uri="http://purl.org/dc/terms/"/>
    <ds:schemaRef ds:uri="http://schemas.openxmlformats.org/package/2006/metadata/core-properties"/>
    <ds:schemaRef ds:uri="http://purl.org/dc/elements/1.1/"/>
    <ds:schemaRef ds:uri="230e9df3-be65-4c73-a93b-d1236ebd677e"/>
    <ds:schemaRef ds:uri="76e03480-8cba-4236-ba8e-c2eaec5d39d6"/>
    <ds:schemaRef ds:uri="7e96d60b-db1d-44a2-8be4-a128982f8e65"/>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645D8FD-C7B6-41BF-BA69-15D24DC276CC}">
  <ds:schemaRefs>
    <ds:schemaRef ds:uri="230e9df3-be65-4c73-a93b-d1236ebd677e"/>
    <ds:schemaRef ds:uri="76e03480-8cba-4236-ba8e-c2eaec5d39d6"/>
    <ds:schemaRef ds:uri="7e96d60b-db1d-44a2-8be4-a128982f8e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1973</Words>
  <Application>Microsoft Office PowerPoint</Application>
  <PresentationFormat>Widescreen</PresentationFormat>
  <Paragraphs>283</Paragraphs>
  <Slides>12</Slides>
  <Notes>6</Notes>
  <HiddenSlides>10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Arial</vt:lpstr>
      <vt:lpstr>Comic Sans MS</vt:lpstr>
      <vt:lpstr>Consolas</vt:lpstr>
      <vt:lpstr>Courier New</vt:lpstr>
      <vt:lpstr>Roboto</vt:lpstr>
      <vt:lpstr>Segoe UI</vt:lpstr>
      <vt:lpstr>Segoe UI Black</vt:lpstr>
      <vt:lpstr>Segoe UI Light</vt:lpstr>
      <vt:lpstr>Segoe UI Semibold</vt:lpstr>
      <vt:lpstr>Segoe UI Semilight</vt:lpstr>
      <vt:lpstr>Wingdings</vt:lpstr>
      <vt:lpstr>LIGHT MODE</vt:lpstr>
      <vt:lpstr>1_LIGHT MODE</vt:lpstr>
      <vt:lpstr>Microsoft Learn_Off-White Template</vt:lpstr>
      <vt:lpstr>Microsoft Learn ILT course content  master template</vt:lpstr>
      <vt:lpstr>How to use the new Microsoft Learn ILT course PowerPoint template  Follow these tips to help transition slides to this template from previous designs.</vt:lpstr>
      <vt:lpstr>PowerPoint Presentation</vt:lpstr>
      <vt:lpstr>PowerPoint Presentation</vt:lpstr>
      <vt:lpstr>PowerPoint Presentation</vt:lpstr>
      <vt:lpstr>Footer</vt:lpstr>
      <vt:lpstr>Microsoft monoline icons</vt:lpstr>
      <vt:lpstr>Line weight and sizing</vt:lpstr>
      <vt:lpstr>Glossary</vt:lpstr>
      <vt:lpstr>Icons should be primarily used as a visual aid, as a way to break up large amounts of text and content, or as a visual cue of the content that follows. Get the full set of icons for presentations</vt:lpstr>
      <vt:lpstr>Get the full set of icons for presentations</vt:lpstr>
      <vt:lpstr>Quick links  Below are some useful quick links.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Learn ILT course  master template</dc:title>
  <dc:subject>&lt;Event name&gt;</dc:subject>
  <dc:creator>heidi@mindseyepdx.com;v-mrosenthal@microsoft.com</dc:creator>
  <cp:keywords/>
  <dc:description/>
  <cp:lastModifiedBy>Mary-Jo Diepeveen</cp:lastModifiedBy>
  <cp:revision>5</cp:revision>
  <dcterms:created xsi:type="dcterms:W3CDTF">2023-06-16T20:38:16Z</dcterms:created>
  <dcterms:modified xsi:type="dcterms:W3CDTF">2025-08-07T18:39:27Z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0x0101000358DD63460F6D46982CDFCFF3E015F7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MediaServiceImageTags">
    <vt:lpwstr/>
  </property>
  <property fmtid="{D5CDD505-2E9C-101B-9397-08002B2CF9AE}" pid="21" name="ClassificationContentMarkingFooterText">
    <vt:lpwstr>Classified as Microsoft Confidential</vt:lpwstr>
  </property>
  <property fmtid="{D5CDD505-2E9C-101B-9397-08002B2CF9AE}" pid="22" name="ClassificationContentMarkingHeaderLocations">
    <vt:lpwstr>LIGHT MODE:8\1_LIGHT MODE:8</vt:lpwstr>
  </property>
  <property fmtid="{D5CDD505-2E9C-101B-9397-08002B2CF9AE}" pid="23" name="ClassificationContentMarkingHeaderText">
    <vt:lpwstr>Classified as Microsoft Confidential</vt:lpwstr>
  </property>
</Properties>
</file>